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62" r:id="rId3"/>
    <p:sldId id="269" r:id="rId4"/>
    <p:sldId id="271" r:id="rId5"/>
    <p:sldId id="260" r:id="rId6"/>
    <p:sldId id="270" r:id="rId7"/>
    <p:sldId id="258" r:id="rId8"/>
    <p:sldId id="273" r:id="rId9"/>
    <p:sldId id="274" r:id="rId10"/>
    <p:sldId id="259" r:id="rId11"/>
    <p:sldId id="263" r:id="rId12"/>
    <p:sldId id="264" r:id="rId13"/>
    <p:sldId id="265" r:id="rId14"/>
    <p:sldId id="279" r:id="rId15"/>
    <p:sldId id="266" r:id="rId16"/>
    <p:sldId id="267" r:id="rId17"/>
    <p:sldId id="268" r:id="rId18"/>
    <p:sldId id="272" r:id="rId19"/>
    <p:sldId id="275" r:id="rId20"/>
    <p:sldId id="277" r:id="rId21"/>
    <p:sldId id="276" r:id="rId22"/>
    <p:sldId id="278"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E42CBC-8D9D-441C-B347-0AC8DA2287F9}" v="77" dt="2025-08-07T19:43:21.1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32"/>
    <p:restoredTop sz="73160" autoAdjust="0"/>
  </p:normalViewPr>
  <p:slideViewPr>
    <p:cSldViewPr snapToGrid="0" snapToObjects="1">
      <p:cViewPr>
        <p:scale>
          <a:sx n="61" d="100"/>
          <a:sy n="61" d="100"/>
        </p:scale>
        <p:origin x="878" y="27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4.svg"/></Relationships>
</file>

<file path=ppt/diagrams/_rels/data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2683A5-6EEF-42E4-ABC6-8737B6A76E3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9CAB173-482C-4EC9-B943-1DDB1D0D0523}">
      <dgm:prSet custT="1"/>
      <dgm:spPr/>
      <dgm:t>
        <a:bodyPr/>
        <a:lstStyle/>
        <a:p>
          <a:pPr>
            <a:lnSpc>
              <a:spcPct val="100000"/>
            </a:lnSpc>
          </a:pPr>
          <a:r>
            <a:rPr lang="en-US" sz="1600" b="1" dirty="0"/>
            <a:t>Code Repo</a:t>
          </a:r>
          <a:r>
            <a:rPr lang="en-US" sz="1600" dirty="0"/>
            <a:t>  </a:t>
          </a:r>
          <a:br>
            <a:rPr lang="en-US" sz="1100" dirty="0"/>
          </a:br>
          <a:r>
            <a:rPr lang="en-US" sz="1200" dirty="0"/>
            <a:t>Public GitHub repositories where sample code is stored </a:t>
          </a:r>
        </a:p>
        <a:p>
          <a:pPr>
            <a:lnSpc>
              <a:spcPct val="100000"/>
            </a:lnSpc>
          </a:pPr>
          <a:r>
            <a:rPr lang="en-US" sz="1400" dirty="0"/>
            <a:t>(foundry-samples)</a:t>
          </a:r>
        </a:p>
      </dgm:t>
    </dgm:pt>
    <dgm:pt modelId="{007362FC-14AB-4FB5-86F3-01740E78C68C}" type="parTrans" cxnId="{8ACB57F9-2634-4342-B7E3-4B6E107F4881}">
      <dgm:prSet/>
      <dgm:spPr/>
      <dgm:t>
        <a:bodyPr/>
        <a:lstStyle/>
        <a:p>
          <a:endParaRPr lang="en-US"/>
        </a:p>
      </dgm:t>
    </dgm:pt>
    <dgm:pt modelId="{EABBD8F9-F83A-4A13-ADE5-F9254A68F06B}" type="sibTrans" cxnId="{8ACB57F9-2634-4342-B7E3-4B6E107F4881}">
      <dgm:prSet/>
      <dgm:spPr/>
      <dgm:t>
        <a:bodyPr/>
        <a:lstStyle/>
        <a:p>
          <a:endParaRPr lang="en-US"/>
        </a:p>
      </dgm:t>
    </dgm:pt>
    <dgm:pt modelId="{CFDA9A21-D090-4753-AB47-E1CDD5CC1D74}">
      <dgm:prSet custT="1"/>
      <dgm:spPr/>
      <dgm:t>
        <a:bodyPr/>
        <a:lstStyle/>
        <a:p>
          <a:pPr>
            <a:lnSpc>
              <a:spcPct val="100000"/>
            </a:lnSpc>
          </a:pPr>
          <a:r>
            <a:rPr lang="en-US" sz="1600" b="1" dirty="0"/>
            <a:t>Docs Repo</a:t>
          </a:r>
          <a:r>
            <a:rPr lang="en-US" sz="1600" dirty="0"/>
            <a:t> </a:t>
          </a:r>
          <a:r>
            <a:rPr lang="en-US" sz="1200" dirty="0"/>
            <a:t> </a:t>
          </a:r>
          <a:br>
            <a:rPr lang="en-US" sz="1100" dirty="0"/>
          </a:br>
          <a:r>
            <a:rPr lang="en-US" sz="1200" dirty="0"/>
            <a:t>The </a:t>
          </a:r>
          <a:r>
            <a:rPr lang="en-US" sz="1200" dirty="0" err="1"/>
            <a:t>MicrosoftDocs</a:t>
          </a:r>
          <a:r>
            <a:rPr lang="en-US" sz="1200" dirty="0"/>
            <a:t> repository where documentation articles are stored </a:t>
          </a:r>
        </a:p>
        <a:p>
          <a:pPr>
            <a:lnSpc>
              <a:spcPct val="100000"/>
            </a:lnSpc>
          </a:pPr>
          <a:r>
            <a:rPr lang="en-US" sz="1400" dirty="0"/>
            <a:t>(azure-ai-docs-pr)</a:t>
          </a:r>
        </a:p>
      </dgm:t>
    </dgm:pt>
    <dgm:pt modelId="{6FEB48B4-6E93-4511-B0FA-5EF703010479}" type="parTrans" cxnId="{9FE7F4D5-7F32-467A-AAA1-FC24CE78DA70}">
      <dgm:prSet/>
      <dgm:spPr/>
      <dgm:t>
        <a:bodyPr/>
        <a:lstStyle/>
        <a:p>
          <a:endParaRPr lang="en-US"/>
        </a:p>
      </dgm:t>
    </dgm:pt>
    <dgm:pt modelId="{8C5E42C9-493A-4A94-ACC0-3B97BEBC2228}" type="sibTrans" cxnId="{9FE7F4D5-7F32-467A-AAA1-FC24CE78DA70}">
      <dgm:prSet/>
      <dgm:spPr/>
      <dgm:t>
        <a:bodyPr/>
        <a:lstStyle/>
        <a:p>
          <a:endParaRPr lang="en-US"/>
        </a:p>
      </dgm:t>
    </dgm:pt>
    <dgm:pt modelId="{E98CF26F-0100-47B2-9C9E-5E0AD4D951A4}">
      <dgm:prSet custT="1"/>
      <dgm:spPr/>
      <dgm:t>
        <a:bodyPr/>
        <a:lstStyle/>
        <a:p>
          <a:pPr>
            <a:lnSpc>
              <a:spcPct val="100000"/>
            </a:lnSpc>
          </a:pPr>
          <a:r>
            <a:rPr lang="en-US" sz="1600" b="1" dirty="0"/>
            <a:t>Maintenance Repo </a:t>
          </a:r>
          <a:br>
            <a:rPr lang="en-US" sz="1600" b="1" dirty="0"/>
          </a:br>
          <a:r>
            <a:rPr lang="en-US" sz="1200" dirty="0"/>
            <a:t>GitHub repository where the code maintenance process scripts are stored </a:t>
          </a:r>
        </a:p>
        <a:p>
          <a:pPr>
            <a:lnSpc>
              <a:spcPct val="100000"/>
            </a:lnSpc>
          </a:pPr>
          <a:r>
            <a:rPr lang="en-US" sz="1400" dirty="0"/>
            <a:t>(</a:t>
          </a:r>
          <a:r>
            <a:rPr lang="en-US" sz="1400" dirty="0" err="1"/>
            <a:t>sdgilley</a:t>
          </a:r>
          <a:r>
            <a:rPr lang="en-US" sz="1400" dirty="0"/>
            <a:t>/code-maintenance)</a:t>
          </a:r>
        </a:p>
      </dgm:t>
    </dgm:pt>
    <dgm:pt modelId="{5A3B5B16-02F4-47B8-8D14-09268919735F}" type="parTrans" cxnId="{B7B58C16-E2BA-4D53-8CEF-0ED1FC37EA2C}">
      <dgm:prSet/>
      <dgm:spPr/>
      <dgm:t>
        <a:bodyPr/>
        <a:lstStyle/>
        <a:p>
          <a:endParaRPr lang="en-US"/>
        </a:p>
      </dgm:t>
    </dgm:pt>
    <dgm:pt modelId="{A7D97B0C-F2EF-413D-8374-9439EE36D0F0}" type="sibTrans" cxnId="{B7B58C16-E2BA-4D53-8CEF-0ED1FC37EA2C}">
      <dgm:prSet/>
      <dgm:spPr/>
      <dgm:t>
        <a:bodyPr/>
        <a:lstStyle/>
        <a:p>
          <a:endParaRPr lang="en-US"/>
        </a:p>
      </dgm:t>
    </dgm:pt>
    <dgm:pt modelId="{EA836A0C-360E-465F-9CCA-DB8CA366FE3A}" type="pres">
      <dgm:prSet presAssocID="{432683A5-6EEF-42E4-ABC6-8737B6A76E3D}" presName="root" presStyleCnt="0">
        <dgm:presLayoutVars>
          <dgm:dir/>
          <dgm:resizeHandles val="exact"/>
        </dgm:presLayoutVars>
      </dgm:prSet>
      <dgm:spPr/>
    </dgm:pt>
    <dgm:pt modelId="{32EA451F-E7A2-4529-B989-DBEC69DDBB92}" type="pres">
      <dgm:prSet presAssocID="{E9CAB173-482C-4EC9-B943-1DDB1D0D0523}" presName="compNode" presStyleCnt="0"/>
      <dgm:spPr/>
    </dgm:pt>
    <dgm:pt modelId="{D3AE921A-49D8-49AE-9B36-B1411A67C38E}" type="pres">
      <dgm:prSet presAssocID="{E9CAB173-482C-4EC9-B943-1DDB1D0D052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B11C1238-984F-4091-A9C3-C899E0F77DA6}" type="pres">
      <dgm:prSet presAssocID="{E9CAB173-482C-4EC9-B943-1DDB1D0D0523}" presName="spaceRect" presStyleCnt="0"/>
      <dgm:spPr/>
    </dgm:pt>
    <dgm:pt modelId="{E5B19F8D-E70D-4FA2-905A-76E52F0EA283}" type="pres">
      <dgm:prSet presAssocID="{E9CAB173-482C-4EC9-B943-1DDB1D0D0523}" presName="textRect" presStyleLbl="revTx" presStyleIdx="0" presStyleCnt="3">
        <dgm:presLayoutVars>
          <dgm:chMax val="1"/>
          <dgm:chPref val="1"/>
        </dgm:presLayoutVars>
      </dgm:prSet>
      <dgm:spPr/>
    </dgm:pt>
    <dgm:pt modelId="{F237494B-7BBF-4CEF-A023-A5D70E6EBE2B}" type="pres">
      <dgm:prSet presAssocID="{EABBD8F9-F83A-4A13-ADE5-F9254A68F06B}" presName="sibTrans" presStyleCnt="0"/>
      <dgm:spPr/>
    </dgm:pt>
    <dgm:pt modelId="{608EC4C9-F9D8-4795-82D4-A0B5265523B3}" type="pres">
      <dgm:prSet presAssocID="{CFDA9A21-D090-4753-AB47-E1CDD5CC1D74}" presName="compNode" presStyleCnt="0"/>
      <dgm:spPr/>
    </dgm:pt>
    <dgm:pt modelId="{81ADA4CF-8737-4FCE-921C-B8D0315D4304}" type="pres">
      <dgm:prSet presAssocID="{CFDA9A21-D090-4753-AB47-E1CDD5CC1D7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2BA7916D-6D68-4AA9-BC5C-3CEF834CEF82}" type="pres">
      <dgm:prSet presAssocID="{CFDA9A21-D090-4753-AB47-E1CDD5CC1D74}" presName="spaceRect" presStyleCnt="0"/>
      <dgm:spPr/>
    </dgm:pt>
    <dgm:pt modelId="{278A4781-F0E5-4F40-8F30-3D7E13BF9D5A}" type="pres">
      <dgm:prSet presAssocID="{CFDA9A21-D090-4753-AB47-E1CDD5CC1D74}" presName="textRect" presStyleLbl="revTx" presStyleIdx="1" presStyleCnt="3">
        <dgm:presLayoutVars>
          <dgm:chMax val="1"/>
          <dgm:chPref val="1"/>
        </dgm:presLayoutVars>
      </dgm:prSet>
      <dgm:spPr/>
    </dgm:pt>
    <dgm:pt modelId="{1E9C09A1-4C0F-43A7-A054-2F5ABA948B45}" type="pres">
      <dgm:prSet presAssocID="{8C5E42C9-493A-4A94-ACC0-3B97BEBC2228}" presName="sibTrans" presStyleCnt="0"/>
      <dgm:spPr/>
    </dgm:pt>
    <dgm:pt modelId="{7191A22F-A334-44E7-8DF3-830C2D99AAA2}" type="pres">
      <dgm:prSet presAssocID="{E98CF26F-0100-47B2-9C9E-5E0AD4D951A4}" presName="compNode" presStyleCnt="0"/>
      <dgm:spPr/>
    </dgm:pt>
    <dgm:pt modelId="{E87D7CD0-9A48-4E2E-AEB5-D510BA45D858}" type="pres">
      <dgm:prSet presAssocID="{E98CF26F-0100-47B2-9C9E-5E0AD4D951A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7B661CDC-6F5A-4248-8A32-55FA8B267D9E}" type="pres">
      <dgm:prSet presAssocID="{E98CF26F-0100-47B2-9C9E-5E0AD4D951A4}" presName="spaceRect" presStyleCnt="0"/>
      <dgm:spPr/>
    </dgm:pt>
    <dgm:pt modelId="{24971EB7-76E7-4ABF-A52A-81857B79D2DA}" type="pres">
      <dgm:prSet presAssocID="{E98CF26F-0100-47B2-9C9E-5E0AD4D951A4}" presName="textRect" presStyleLbl="revTx" presStyleIdx="2" presStyleCnt="3">
        <dgm:presLayoutVars>
          <dgm:chMax val="1"/>
          <dgm:chPref val="1"/>
        </dgm:presLayoutVars>
      </dgm:prSet>
      <dgm:spPr/>
    </dgm:pt>
  </dgm:ptLst>
  <dgm:cxnLst>
    <dgm:cxn modelId="{B7B58C16-E2BA-4D53-8CEF-0ED1FC37EA2C}" srcId="{432683A5-6EEF-42E4-ABC6-8737B6A76E3D}" destId="{E98CF26F-0100-47B2-9C9E-5E0AD4D951A4}" srcOrd="2" destOrd="0" parTransId="{5A3B5B16-02F4-47B8-8D14-09268919735F}" sibTransId="{A7D97B0C-F2EF-413D-8374-9439EE36D0F0}"/>
    <dgm:cxn modelId="{9C26FF33-DDEA-4EAB-A085-D08775F34708}" type="presOf" srcId="{432683A5-6EEF-42E4-ABC6-8737B6A76E3D}" destId="{EA836A0C-360E-465F-9CCA-DB8CA366FE3A}" srcOrd="0" destOrd="0" presId="urn:microsoft.com/office/officeart/2018/2/layout/IconLabelList"/>
    <dgm:cxn modelId="{78875F47-8CEC-41FC-BB5A-127ECE218A2D}" type="presOf" srcId="{E9CAB173-482C-4EC9-B943-1DDB1D0D0523}" destId="{E5B19F8D-E70D-4FA2-905A-76E52F0EA283}" srcOrd="0" destOrd="0" presId="urn:microsoft.com/office/officeart/2018/2/layout/IconLabelList"/>
    <dgm:cxn modelId="{066CF46A-20E6-4216-9087-0D6036FE3026}" type="presOf" srcId="{E98CF26F-0100-47B2-9C9E-5E0AD4D951A4}" destId="{24971EB7-76E7-4ABF-A52A-81857B79D2DA}" srcOrd="0" destOrd="0" presId="urn:microsoft.com/office/officeart/2018/2/layout/IconLabelList"/>
    <dgm:cxn modelId="{4F57B49B-9AC6-4649-A65B-47D8E2060AB5}" type="presOf" srcId="{CFDA9A21-D090-4753-AB47-E1CDD5CC1D74}" destId="{278A4781-F0E5-4F40-8F30-3D7E13BF9D5A}" srcOrd="0" destOrd="0" presId="urn:microsoft.com/office/officeart/2018/2/layout/IconLabelList"/>
    <dgm:cxn modelId="{9FE7F4D5-7F32-467A-AAA1-FC24CE78DA70}" srcId="{432683A5-6EEF-42E4-ABC6-8737B6A76E3D}" destId="{CFDA9A21-D090-4753-AB47-E1CDD5CC1D74}" srcOrd="1" destOrd="0" parTransId="{6FEB48B4-6E93-4511-B0FA-5EF703010479}" sibTransId="{8C5E42C9-493A-4A94-ACC0-3B97BEBC2228}"/>
    <dgm:cxn modelId="{8ACB57F9-2634-4342-B7E3-4B6E107F4881}" srcId="{432683A5-6EEF-42E4-ABC6-8737B6A76E3D}" destId="{E9CAB173-482C-4EC9-B943-1DDB1D0D0523}" srcOrd="0" destOrd="0" parTransId="{007362FC-14AB-4FB5-86F3-01740E78C68C}" sibTransId="{EABBD8F9-F83A-4A13-ADE5-F9254A68F06B}"/>
    <dgm:cxn modelId="{F46913D4-A93F-4BC4-8104-3FDD1AA19B7C}" type="presParOf" srcId="{EA836A0C-360E-465F-9CCA-DB8CA366FE3A}" destId="{32EA451F-E7A2-4529-B989-DBEC69DDBB92}" srcOrd="0" destOrd="0" presId="urn:microsoft.com/office/officeart/2018/2/layout/IconLabelList"/>
    <dgm:cxn modelId="{22255F62-0330-4694-9DA8-30C534CB9C1B}" type="presParOf" srcId="{32EA451F-E7A2-4529-B989-DBEC69DDBB92}" destId="{D3AE921A-49D8-49AE-9B36-B1411A67C38E}" srcOrd="0" destOrd="0" presId="urn:microsoft.com/office/officeart/2018/2/layout/IconLabelList"/>
    <dgm:cxn modelId="{6EA7C01D-E58F-4387-8AE5-F770B056ABA3}" type="presParOf" srcId="{32EA451F-E7A2-4529-B989-DBEC69DDBB92}" destId="{B11C1238-984F-4091-A9C3-C899E0F77DA6}" srcOrd="1" destOrd="0" presId="urn:microsoft.com/office/officeart/2018/2/layout/IconLabelList"/>
    <dgm:cxn modelId="{B9B1771C-8E35-49AD-B169-04AB4A0EEDB8}" type="presParOf" srcId="{32EA451F-E7A2-4529-B989-DBEC69DDBB92}" destId="{E5B19F8D-E70D-4FA2-905A-76E52F0EA283}" srcOrd="2" destOrd="0" presId="urn:microsoft.com/office/officeart/2018/2/layout/IconLabelList"/>
    <dgm:cxn modelId="{BF903D85-B12C-49C8-986E-4463987A5BA4}" type="presParOf" srcId="{EA836A0C-360E-465F-9CCA-DB8CA366FE3A}" destId="{F237494B-7BBF-4CEF-A023-A5D70E6EBE2B}" srcOrd="1" destOrd="0" presId="urn:microsoft.com/office/officeart/2018/2/layout/IconLabelList"/>
    <dgm:cxn modelId="{D564E16D-5ACE-43AE-8961-2C2A66B0B82F}" type="presParOf" srcId="{EA836A0C-360E-465F-9CCA-DB8CA366FE3A}" destId="{608EC4C9-F9D8-4795-82D4-A0B5265523B3}" srcOrd="2" destOrd="0" presId="urn:microsoft.com/office/officeart/2018/2/layout/IconLabelList"/>
    <dgm:cxn modelId="{C57BC454-4B12-46FD-A4B4-579BE085DCB2}" type="presParOf" srcId="{608EC4C9-F9D8-4795-82D4-A0B5265523B3}" destId="{81ADA4CF-8737-4FCE-921C-B8D0315D4304}" srcOrd="0" destOrd="0" presId="urn:microsoft.com/office/officeart/2018/2/layout/IconLabelList"/>
    <dgm:cxn modelId="{B1F625A1-2191-4255-BFAD-9A4597203DC9}" type="presParOf" srcId="{608EC4C9-F9D8-4795-82D4-A0B5265523B3}" destId="{2BA7916D-6D68-4AA9-BC5C-3CEF834CEF82}" srcOrd="1" destOrd="0" presId="urn:microsoft.com/office/officeart/2018/2/layout/IconLabelList"/>
    <dgm:cxn modelId="{4A92BE36-B45E-414E-BD78-73242F2F1F55}" type="presParOf" srcId="{608EC4C9-F9D8-4795-82D4-A0B5265523B3}" destId="{278A4781-F0E5-4F40-8F30-3D7E13BF9D5A}" srcOrd="2" destOrd="0" presId="urn:microsoft.com/office/officeart/2018/2/layout/IconLabelList"/>
    <dgm:cxn modelId="{017C7519-A8EC-468D-81E8-91535EA5EE9D}" type="presParOf" srcId="{EA836A0C-360E-465F-9CCA-DB8CA366FE3A}" destId="{1E9C09A1-4C0F-43A7-A054-2F5ABA948B45}" srcOrd="3" destOrd="0" presId="urn:microsoft.com/office/officeart/2018/2/layout/IconLabelList"/>
    <dgm:cxn modelId="{308191C9-18AA-464D-8AA9-A171B34F6B48}" type="presParOf" srcId="{EA836A0C-360E-465F-9CCA-DB8CA366FE3A}" destId="{7191A22F-A334-44E7-8DF3-830C2D99AAA2}" srcOrd="4" destOrd="0" presId="urn:microsoft.com/office/officeart/2018/2/layout/IconLabelList"/>
    <dgm:cxn modelId="{DA7F4E19-2E9D-4443-9246-664793765624}" type="presParOf" srcId="{7191A22F-A334-44E7-8DF3-830C2D99AAA2}" destId="{E87D7CD0-9A48-4E2E-AEB5-D510BA45D858}" srcOrd="0" destOrd="0" presId="urn:microsoft.com/office/officeart/2018/2/layout/IconLabelList"/>
    <dgm:cxn modelId="{3AB50117-62DE-4345-B751-1549852732CB}" type="presParOf" srcId="{7191A22F-A334-44E7-8DF3-830C2D99AAA2}" destId="{7B661CDC-6F5A-4248-8A32-55FA8B267D9E}" srcOrd="1" destOrd="0" presId="urn:microsoft.com/office/officeart/2018/2/layout/IconLabelList"/>
    <dgm:cxn modelId="{9DE5FFD7-A51B-43F5-A845-F883618F91AB}" type="presParOf" srcId="{7191A22F-A334-44E7-8DF3-830C2D99AAA2}" destId="{24971EB7-76E7-4ABF-A52A-81857B79D2D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77078D-11AD-4714-BFC5-636F23BDFC51}"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2A6FDFFA-C10A-4A26-9566-BFD55CD66350}">
      <dgm:prSet/>
      <dgm:spPr/>
      <dgm:t>
        <a:bodyPr/>
        <a:lstStyle/>
        <a:p>
          <a:r>
            <a:rPr lang="en-US" dirty="0"/>
            <a:t>Code authored in a code editor</a:t>
          </a:r>
        </a:p>
      </dgm:t>
    </dgm:pt>
    <dgm:pt modelId="{9FDF4B07-F23C-4DB3-AD01-A40F2FABA11C}" type="parTrans" cxnId="{E9CE2052-6B98-4CAC-A482-4794F013CA11}">
      <dgm:prSet/>
      <dgm:spPr/>
      <dgm:t>
        <a:bodyPr/>
        <a:lstStyle/>
        <a:p>
          <a:endParaRPr lang="en-US"/>
        </a:p>
      </dgm:t>
    </dgm:pt>
    <dgm:pt modelId="{419BE185-B9C7-48CC-8CAD-33889B8031D1}" type="sibTrans" cxnId="{E9CE2052-6B98-4CAC-A482-4794F013CA11}">
      <dgm:prSet/>
      <dgm:spPr/>
      <dgm:t>
        <a:bodyPr/>
        <a:lstStyle/>
        <a:p>
          <a:endParaRPr lang="en-US"/>
        </a:p>
      </dgm:t>
    </dgm:pt>
    <dgm:pt modelId="{A97FE7DF-D16E-49BD-BF3D-5F5626B74D45}">
      <dgm:prSet/>
      <dgm:spPr/>
      <dgm:t>
        <a:bodyPr/>
        <a:lstStyle/>
        <a:p>
          <a:r>
            <a:rPr lang="en-US" dirty="0"/>
            <a:t>Code styles enforced by PR process in the code repo</a:t>
          </a:r>
        </a:p>
      </dgm:t>
    </dgm:pt>
    <dgm:pt modelId="{7A812CE9-BB74-44D7-B3AC-EEF8F69CE134}" type="parTrans" cxnId="{619F7B23-CBFC-4534-96E0-1356D07AD37A}">
      <dgm:prSet/>
      <dgm:spPr/>
      <dgm:t>
        <a:bodyPr/>
        <a:lstStyle/>
        <a:p>
          <a:endParaRPr lang="en-US"/>
        </a:p>
      </dgm:t>
    </dgm:pt>
    <dgm:pt modelId="{A2162108-AA25-4C9A-87DB-E576E9B9A273}" type="sibTrans" cxnId="{619F7B23-CBFC-4534-96E0-1356D07AD37A}">
      <dgm:prSet/>
      <dgm:spPr/>
      <dgm:t>
        <a:bodyPr/>
        <a:lstStyle/>
        <a:p>
          <a:endParaRPr lang="en-US"/>
        </a:p>
      </dgm:t>
    </dgm:pt>
    <dgm:pt modelId="{AE13F4AE-9EFE-4658-BBB9-35324A6ACB76}">
      <dgm:prSet/>
      <dgm:spPr/>
      <dgm:t>
        <a:bodyPr/>
        <a:lstStyle/>
        <a:p>
          <a:r>
            <a:rPr lang="en-US" dirty="0"/>
            <a:t>Code repo maintained by teams using the code</a:t>
          </a:r>
        </a:p>
      </dgm:t>
    </dgm:pt>
    <dgm:pt modelId="{1F663AEA-E93F-448C-B1A4-568CBA28FA27}" type="parTrans" cxnId="{6437173A-9CD3-42D5-AF45-D11A839A1602}">
      <dgm:prSet/>
      <dgm:spPr/>
      <dgm:t>
        <a:bodyPr/>
        <a:lstStyle/>
        <a:p>
          <a:endParaRPr lang="en-US"/>
        </a:p>
      </dgm:t>
    </dgm:pt>
    <dgm:pt modelId="{73205E89-491C-45EF-98C0-C40281A60381}" type="sibTrans" cxnId="{6437173A-9CD3-42D5-AF45-D11A839A1602}">
      <dgm:prSet/>
      <dgm:spPr/>
      <dgm:t>
        <a:bodyPr/>
        <a:lstStyle/>
        <a:p>
          <a:endParaRPr lang="en-US"/>
        </a:p>
      </dgm:t>
    </dgm:pt>
    <dgm:pt modelId="{F877FE04-8EB6-452D-BB93-10CC41A53804}">
      <dgm:prSet/>
      <dgm:spPr/>
      <dgm:t>
        <a:bodyPr/>
        <a:lstStyle/>
        <a:p>
          <a:r>
            <a:rPr lang="en-US" dirty="0"/>
            <a:t>Public GH repo and docs have single source of truth</a:t>
          </a:r>
        </a:p>
      </dgm:t>
    </dgm:pt>
    <dgm:pt modelId="{3A745AAF-FCA2-42F6-A6AC-2721EC9DE6F5}" type="parTrans" cxnId="{62386928-0E1F-4DBA-9FD5-4CC114AEA473}">
      <dgm:prSet/>
      <dgm:spPr/>
      <dgm:t>
        <a:bodyPr/>
        <a:lstStyle/>
        <a:p>
          <a:endParaRPr lang="en-US"/>
        </a:p>
      </dgm:t>
    </dgm:pt>
    <dgm:pt modelId="{09C00B72-DDEF-4086-BDD8-9A0F0DB81627}" type="sibTrans" cxnId="{62386928-0E1F-4DBA-9FD5-4CC114AEA473}">
      <dgm:prSet/>
      <dgm:spPr/>
      <dgm:t>
        <a:bodyPr/>
        <a:lstStyle/>
        <a:p>
          <a:endParaRPr lang="en-US"/>
        </a:p>
      </dgm:t>
    </dgm:pt>
    <dgm:pt modelId="{2B476115-061E-4BE5-846C-B8062CE21603}">
      <dgm:prSet/>
      <dgm:spPr/>
      <dgm:t>
        <a:bodyPr/>
        <a:lstStyle/>
        <a:p>
          <a:r>
            <a:rPr lang="en-US"/>
            <a:t>Code repo can be set up with automated testing</a:t>
          </a:r>
          <a:endParaRPr lang="en-US" dirty="0"/>
        </a:p>
      </dgm:t>
    </dgm:pt>
    <dgm:pt modelId="{5E61FC01-19A7-4B7D-B755-BC9840BC7A66}" type="parTrans" cxnId="{146DD440-DE42-43A0-92C7-C4797C86BDBD}">
      <dgm:prSet/>
      <dgm:spPr/>
    </dgm:pt>
    <dgm:pt modelId="{5FF8757E-C237-4F52-A5C5-F405A71F762E}" type="sibTrans" cxnId="{146DD440-DE42-43A0-92C7-C4797C86BDBD}">
      <dgm:prSet/>
      <dgm:spPr/>
    </dgm:pt>
    <dgm:pt modelId="{B82A3605-3D32-4F1C-8965-9EAB0F11905B}">
      <dgm:prSet/>
      <dgm:spPr/>
      <dgm:t>
        <a:bodyPr/>
        <a:lstStyle/>
        <a:p>
          <a:r>
            <a:rPr lang="en-US"/>
            <a:t>Code is runnable </a:t>
          </a:r>
          <a:endParaRPr lang="en-US" dirty="0"/>
        </a:p>
      </dgm:t>
    </dgm:pt>
    <dgm:pt modelId="{2C58E33F-D7E5-4C75-818C-97CB54A98203}" type="parTrans" cxnId="{FC8A8B60-8581-4D2D-9566-4CFF7C75AA5F}">
      <dgm:prSet/>
      <dgm:spPr/>
    </dgm:pt>
    <dgm:pt modelId="{52EF3626-2958-46B8-A46B-D99FC4862E6D}" type="sibTrans" cxnId="{FC8A8B60-8581-4D2D-9566-4CFF7C75AA5F}">
      <dgm:prSet/>
      <dgm:spPr/>
    </dgm:pt>
    <dgm:pt modelId="{C5392B9F-C6E6-4E79-A962-21C71058EA3E}" type="pres">
      <dgm:prSet presAssocID="{3777078D-11AD-4714-BFC5-636F23BDFC51}" presName="linear" presStyleCnt="0">
        <dgm:presLayoutVars>
          <dgm:animLvl val="lvl"/>
          <dgm:resizeHandles val="exact"/>
        </dgm:presLayoutVars>
      </dgm:prSet>
      <dgm:spPr/>
    </dgm:pt>
    <dgm:pt modelId="{A8DC65E9-A40E-4285-BB16-96DA435B950F}" type="pres">
      <dgm:prSet presAssocID="{2A6FDFFA-C10A-4A26-9566-BFD55CD66350}" presName="parentText" presStyleLbl="node1" presStyleIdx="0" presStyleCnt="6">
        <dgm:presLayoutVars>
          <dgm:chMax val="0"/>
          <dgm:bulletEnabled val="1"/>
        </dgm:presLayoutVars>
      </dgm:prSet>
      <dgm:spPr/>
    </dgm:pt>
    <dgm:pt modelId="{85111FE7-8CF0-4004-8A89-8D062F349171}" type="pres">
      <dgm:prSet presAssocID="{419BE185-B9C7-48CC-8CAD-33889B8031D1}" presName="spacer" presStyleCnt="0"/>
      <dgm:spPr/>
    </dgm:pt>
    <dgm:pt modelId="{EDEB636B-C772-4E3D-BF18-9FF6F803F3E9}" type="pres">
      <dgm:prSet presAssocID="{B82A3605-3D32-4F1C-8965-9EAB0F11905B}" presName="parentText" presStyleLbl="node1" presStyleIdx="1" presStyleCnt="6">
        <dgm:presLayoutVars>
          <dgm:chMax val="0"/>
          <dgm:bulletEnabled val="1"/>
        </dgm:presLayoutVars>
      </dgm:prSet>
      <dgm:spPr/>
    </dgm:pt>
    <dgm:pt modelId="{F768FE24-29A5-44C4-A354-7CEC460D82BF}" type="pres">
      <dgm:prSet presAssocID="{52EF3626-2958-46B8-A46B-D99FC4862E6D}" presName="spacer" presStyleCnt="0"/>
      <dgm:spPr/>
    </dgm:pt>
    <dgm:pt modelId="{680DC26E-282A-4F0E-B624-E6F4ACAD55FF}" type="pres">
      <dgm:prSet presAssocID="{A97FE7DF-D16E-49BD-BF3D-5F5626B74D45}" presName="parentText" presStyleLbl="node1" presStyleIdx="2" presStyleCnt="6">
        <dgm:presLayoutVars>
          <dgm:chMax val="0"/>
          <dgm:bulletEnabled val="1"/>
        </dgm:presLayoutVars>
      </dgm:prSet>
      <dgm:spPr/>
    </dgm:pt>
    <dgm:pt modelId="{1E075EDA-0178-43DA-A0A4-82AF6007F796}" type="pres">
      <dgm:prSet presAssocID="{A2162108-AA25-4C9A-87DB-E576E9B9A273}" presName="spacer" presStyleCnt="0"/>
      <dgm:spPr/>
    </dgm:pt>
    <dgm:pt modelId="{EE810398-5BAD-410F-BF92-5566CDEDD364}" type="pres">
      <dgm:prSet presAssocID="{AE13F4AE-9EFE-4658-BBB9-35324A6ACB76}" presName="parentText" presStyleLbl="node1" presStyleIdx="3" presStyleCnt="6" custLinFactNeighborX="2401" custLinFactNeighborY="-52387">
        <dgm:presLayoutVars>
          <dgm:chMax val="0"/>
          <dgm:bulletEnabled val="1"/>
        </dgm:presLayoutVars>
      </dgm:prSet>
      <dgm:spPr/>
    </dgm:pt>
    <dgm:pt modelId="{DFFA8D06-24B3-46A1-B2B5-C3E2AE3C02EB}" type="pres">
      <dgm:prSet presAssocID="{73205E89-491C-45EF-98C0-C40281A60381}" presName="spacer" presStyleCnt="0"/>
      <dgm:spPr/>
    </dgm:pt>
    <dgm:pt modelId="{0BF71160-F278-4365-8DCF-020400760CF1}" type="pres">
      <dgm:prSet presAssocID="{2B476115-061E-4BE5-846C-B8062CE21603}" presName="parentText" presStyleLbl="node1" presStyleIdx="4" presStyleCnt="6">
        <dgm:presLayoutVars>
          <dgm:chMax val="0"/>
          <dgm:bulletEnabled val="1"/>
        </dgm:presLayoutVars>
      </dgm:prSet>
      <dgm:spPr/>
    </dgm:pt>
    <dgm:pt modelId="{C9876024-1796-424B-A3C3-7C376A649A8E}" type="pres">
      <dgm:prSet presAssocID="{5FF8757E-C237-4F52-A5C5-F405A71F762E}" presName="spacer" presStyleCnt="0"/>
      <dgm:spPr/>
    </dgm:pt>
    <dgm:pt modelId="{D8A994F0-A993-448E-997D-9711BC8FF716}" type="pres">
      <dgm:prSet presAssocID="{F877FE04-8EB6-452D-BB93-10CC41A53804}" presName="parentText" presStyleLbl="node1" presStyleIdx="5" presStyleCnt="6">
        <dgm:presLayoutVars>
          <dgm:chMax val="0"/>
          <dgm:bulletEnabled val="1"/>
        </dgm:presLayoutVars>
      </dgm:prSet>
      <dgm:spPr/>
    </dgm:pt>
  </dgm:ptLst>
  <dgm:cxnLst>
    <dgm:cxn modelId="{F78C5A00-C231-4D6E-8726-20712677FDEE}" type="presOf" srcId="{2B476115-061E-4BE5-846C-B8062CE21603}" destId="{0BF71160-F278-4365-8DCF-020400760CF1}" srcOrd="0" destOrd="0" presId="urn:microsoft.com/office/officeart/2005/8/layout/vList2"/>
    <dgm:cxn modelId="{22770522-0DD5-4DBB-94F5-43FF8B46C085}" type="presOf" srcId="{AE13F4AE-9EFE-4658-BBB9-35324A6ACB76}" destId="{EE810398-5BAD-410F-BF92-5566CDEDD364}" srcOrd="0" destOrd="0" presId="urn:microsoft.com/office/officeart/2005/8/layout/vList2"/>
    <dgm:cxn modelId="{59633B22-6607-478E-8AC5-5D1438494612}" type="presOf" srcId="{2A6FDFFA-C10A-4A26-9566-BFD55CD66350}" destId="{A8DC65E9-A40E-4285-BB16-96DA435B950F}" srcOrd="0" destOrd="0" presId="urn:microsoft.com/office/officeart/2005/8/layout/vList2"/>
    <dgm:cxn modelId="{619F7B23-CBFC-4534-96E0-1356D07AD37A}" srcId="{3777078D-11AD-4714-BFC5-636F23BDFC51}" destId="{A97FE7DF-D16E-49BD-BF3D-5F5626B74D45}" srcOrd="2" destOrd="0" parTransId="{7A812CE9-BB74-44D7-B3AC-EEF8F69CE134}" sibTransId="{A2162108-AA25-4C9A-87DB-E576E9B9A273}"/>
    <dgm:cxn modelId="{62386928-0E1F-4DBA-9FD5-4CC114AEA473}" srcId="{3777078D-11AD-4714-BFC5-636F23BDFC51}" destId="{F877FE04-8EB6-452D-BB93-10CC41A53804}" srcOrd="5" destOrd="0" parTransId="{3A745AAF-FCA2-42F6-A6AC-2721EC9DE6F5}" sibTransId="{09C00B72-DDEF-4086-BDD8-9A0F0DB81627}"/>
    <dgm:cxn modelId="{F541A62B-6521-48A9-B545-E9FA6881F018}" type="presOf" srcId="{B82A3605-3D32-4F1C-8965-9EAB0F11905B}" destId="{EDEB636B-C772-4E3D-BF18-9FF6F803F3E9}" srcOrd="0" destOrd="0" presId="urn:microsoft.com/office/officeart/2005/8/layout/vList2"/>
    <dgm:cxn modelId="{6437173A-9CD3-42D5-AF45-D11A839A1602}" srcId="{3777078D-11AD-4714-BFC5-636F23BDFC51}" destId="{AE13F4AE-9EFE-4658-BBB9-35324A6ACB76}" srcOrd="3" destOrd="0" parTransId="{1F663AEA-E93F-448C-B1A4-568CBA28FA27}" sibTransId="{73205E89-491C-45EF-98C0-C40281A60381}"/>
    <dgm:cxn modelId="{146DD440-DE42-43A0-92C7-C4797C86BDBD}" srcId="{3777078D-11AD-4714-BFC5-636F23BDFC51}" destId="{2B476115-061E-4BE5-846C-B8062CE21603}" srcOrd="4" destOrd="0" parTransId="{5E61FC01-19A7-4B7D-B755-BC9840BC7A66}" sibTransId="{5FF8757E-C237-4F52-A5C5-F405A71F762E}"/>
    <dgm:cxn modelId="{A54C835B-6B09-46EA-B8A4-DA618838D7B4}" type="presOf" srcId="{A97FE7DF-D16E-49BD-BF3D-5F5626B74D45}" destId="{680DC26E-282A-4F0E-B624-E6F4ACAD55FF}" srcOrd="0" destOrd="0" presId="urn:microsoft.com/office/officeart/2005/8/layout/vList2"/>
    <dgm:cxn modelId="{FC8A8B60-8581-4D2D-9566-4CFF7C75AA5F}" srcId="{3777078D-11AD-4714-BFC5-636F23BDFC51}" destId="{B82A3605-3D32-4F1C-8965-9EAB0F11905B}" srcOrd="1" destOrd="0" parTransId="{2C58E33F-D7E5-4C75-818C-97CB54A98203}" sibTransId="{52EF3626-2958-46B8-A46B-D99FC4862E6D}"/>
    <dgm:cxn modelId="{5C94C64D-A851-4024-9F13-4C24E3E38B2F}" type="presOf" srcId="{F877FE04-8EB6-452D-BB93-10CC41A53804}" destId="{D8A994F0-A993-448E-997D-9711BC8FF716}" srcOrd="0" destOrd="0" presId="urn:microsoft.com/office/officeart/2005/8/layout/vList2"/>
    <dgm:cxn modelId="{E9CE2052-6B98-4CAC-A482-4794F013CA11}" srcId="{3777078D-11AD-4714-BFC5-636F23BDFC51}" destId="{2A6FDFFA-C10A-4A26-9566-BFD55CD66350}" srcOrd="0" destOrd="0" parTransId="{9FDF4B07-F23C-4DB3-AD01-A40F2FABA11C}" sibTransId="{419BE185-B9C7-48CC-8CAD-33889B8031D1}"/>
    <dgm:cxn modelId="{41239BFE-CD67-4782-933D-1539CC8A2A48}" type="presOf" srcId="{3777078D-11AD-4714-BFC5-636F23BDFC51}" destId="{C5392B9F-C6E6-4E79-A962-21C71058EA3E}" srcOrd="0" destOrd="0" presId="urn:microsoft.com/office/officeart/2005/8/layout/vList2"/>
    <dgm:cxn modelId="{B2716075-0865-4B2A-9487-2F882692BF5B}" type="presParOf" srcId="{C5392B9F-C6E6-4E79-A962-21C71058EA3E}" destId="{A8DC65E9-A40E-4285-BB16-96DA435B950F}" srcOrd="0" destOrd="0" presId="urn:microsoft.com/office/officeart/2005/8/layout/vList2"/>
    <dgm:cxn modelId="{8CAC16F3-76FA-4A13-AE39-7FD955D363A0}" type="presParOf" srcId="{C5392B9F-C6E6-4E79-A962-21C71058EA3E}" destId="{85111FE7-8CF0-4004-8A89-8D062F349171}" srcOrd="1" destOrd="0" presId="urn:microsoft.com/office/officeart/2005/8/layout/vList2"/>
    <dgm:cxn modelId="{5E6A2FA0-A852-427F-83C3-74197751913F}" type="presParOf" srcId="{C5392B9F-C6E6-4E79-A962-21C71058EA3E}" destId="{EDEB636B-C772-4E3D-BF18-9FF6F803F3E9}" srcOrd="2" destOrd="0" presId="urn:microsoft.com/office/officeart/2005/8/layout/vList2"/>
    <dgm:cxn modelId="{FC8B6F3B-2D4F-4641-A124-35187CCDCF48}" type="presParOf" srcId="{C5392B9F-C6E6-4E79-A962-21C71058EA3E}" destId="{F768FE24-29A5-44C4-A354-7CEC460D82BF}" srcOrd="3" destOrd="0" presId="urn:microsoft.com/office/officeart/2005/8/layout/vList2"/>
    <dgm:cxn modelId="{0750381E-D0EE-43F9-9A4A-6ACD9A1322E9}" type="presParOf" srcId="{C5392B9F-C6E6-4E79-A962-21C71058EA3E}" destId="{680DC26E-282A-4F0E-B624-E6F4ACAD55FF}" srcOrd="4" destOrd="0" presId="urn:microsoft.com/office/officeart/2005/8/layout/vList2"/>
    <dgm:cxn modelId="{204D3BF1-33C9-4A67-AAFF-3A2744ADEE03}" type="presParOf" srcId="{C5392B9F-C6E6-4E79-A962-21C71058EA3E}" destId="{1E075EDA-0178-43DA-A0A4-82AF6007F796}" srcOrd="5" destOrd="0" presId="urn:microsoft.com/office/officeart/2005/8/layout/vList2"/>
    <dgm:cxn modelId="{90A8594A-46CC-4D24-BD1F-0E87708BCF1B}" type="presParOf" srcId="{C5392B9F-C6E6-4E79-A962-21C71058EA3E}" destId="{EE810398-5BAD-410F-BF92-5566CDEDD364}" srcOrd="6" destOrd="0" presId="urn:microsoft.com/office/officeart/2005/8/layout/vList2"/>
    <dgm:cxn modelId="{09568D85-E41D-4F1F-8724-D7F08FB9317E}" type="presParOf" srcId="{C5392B9F-C6E6-4E79-A962-21C71058EA3E}" destId="{DFFA8D06-24B3-46A1-B2B5-C3E2AE3C02EB}" srcOrd="7" destOrd="0" presId="urn:microsoft.com/office/officeart/2005/8/layout/vList2"/>
    <dgm:cxn modelId="{BFAFD343-FEBC-4D9E-B59D-36C627D8B15E}" type="presParOf" srcId="{C5392B9F-C6E6-4E79-A962-21C71058EA3E}" destId="{0BF71160-F278-4365-8DCF-020400760CF1}" srcOrd="8" destOrd="0" presId="urn:microsoft.com/office/officeart/2005/8/layout/vList2"/>
    <dgm:cxn modelId="{ED0CE9C8-E237-4D4C-B43F-F29D5EEB92DA}" type="presParOf" srcId="{C5392B9F-C6E6-4E79-A962-21C71058EA3E}" destId="{C9876024-1796-424B-A3C3-7C376A649A8E}" srcOrd="9" destOrd="0" presId="urn:microsoft.com/office/officeart/2005/8/layout/vList2"/>
    <dgm:cxn modelId="{31C2EA67-D301-4F3D-8381-4A82D5CF624F}" type="presParOf" srcId="{C5392B9F-C6E6-4E79-A962-21C71058EA3E}" destId="{D8A994F0-A993-448E-997D-9711BC8FF716}"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77078D-11AD-4714-BFC5-636F23BDFC51}"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2A6FDFFA-C10A-4A26-9566-BFD55CD66350}">
      <dgm:prSet/>
      <dgm:spPr>
        <a:solidFill>
          <a:schemeClr val="accent2"/>
        </a:solidFill>
      </dgm:spPr>
      <dgm:t>
        <a:bodyPr/>
        <a:lstStyle/>
        <a:p>
          <a:r>
            <a:rPr lang="en-US" b="1" dirty="0"/>
            <a:t>File deletion</a:t>
          </a:r>
          <a:r>
            <a:rPr lang="en-US" dirty="0"/>
            <a:t> - Referenced files are removed</a:t>
          </a:r>
        </a:p>
      </dgm:t>
    </dgm:pt>
    <dgm:pt modelId="{9FDF4B07-F23C-4DB3-AD01-A40F2FABA11C}" type="parTrans" cxnId="{E9CE2052-6B98-4CAC-A482-4794F013CA11}">
      <dgm:prSet/>
      <dgm:spPr/>
      <dgm:t>
        <a:bodyPr/>
        <a:lstStyle/>
        <a:p>
          <a:endParaRPr lang="en-US"/>
        </a:p>
      </dgm:t>
    </dgm:pt>
    <dgm:pt modelId="{419BE185-B9C7-48CC-8CAD-33889B8031D1}" type="sibTrans" cxnId="{E9CE2052-6B98-4CAC-A482-4794F013CA11}">
      <dgm:prSet/>
      <dgm:spPr/>
      <dgm:t>
        <a:bodyPr/>
        <a:lstStyle/>
        <a:p>
          <a:endParaRPr lang="en-US"/>
        </a:p>
      </dgm:t>
    </dgm:pt>
    <dgm:pt modelId="{13E8C05A-A37C-4578-B9DF-61439D7B13C7}">
      <dgm:prSet/>
      <dgm:spPr>
        <a:solidFill>
          <a:schemeClr val="accent2"/>
        </a:solidFill>
      </dgm:spPr>
      <dgm:t>
        <a:bodyPr/>
        <a:lstStyle/>
        <a:p>
          <a:r>
            <a:rPr lang="en-US" b="1" dirty="0"/>
            <a:t>File renaming</a:t>
          </a:r>
          <a:r>
            <a:rPr lang="en-US" dirty="0"/>
            <a:t> - Referenced file paths change</a:t>
          </a:r>
        </a:p>
      </dgm:t>
    </dgm:pt>
    <dgm:pt modelId="{C0062E93-AED0-4EF2-8485-829FAF2E3D0B}" type="parTrans" cxnId="{A2856F3C-566A-4221-8307-D7D420B8265C}">
      <dgm:prSet/>
      <dgm:spPr/>
      <dgm:t>
        <a:bodyPr/>
        <a:lstStyle/>
        <a:p>
          <a:endParaRPr lang="en-US"/>
        </a:p>
      </dgm:t>
    </dgm:pt>
    <dgm:pt modelId="{6FF06E73-9C46-4FE4-9166-341EA09ECD44}" type="sibTrans" cxnId="{A2856F3C-566A-4221-8307-D7D420B8265C}">
      <dgm:prSet/>
      <dgm:spPr/>
      <dgm:t>
        <a:bodyPr/>
        <a:lstStyle/>
        <a:p>
          <a:endParaRPr lang="en-US"/>
        </a:p>
      </dgm:t>
    </dgm:pt>
    <dgm:pt modelId="{21D5EF2B-C6F3-4CDC-89A2-B8778EC3160B}">
      <dgm:prSet/>
      <dgm:spPr>
        <a:solidFill>
          <a:schemeClr val="accent2"/>
        </a:solidFill>
      </dgm:spPr>
      <dgm:t>
        <a:bodyPr/>
        <a:lstStyle/>
        <a:p>
          <a:r>
            <a:rPr lang="en-US" b="1" dirty="0"/>
            <a:t>Content changes</a:t>
          </a:r>
          <a:r>
            <a:rPr lang="en-US" dirty="0"/>
            <a:t> - Named sections or code blocks are modified or removed</a:t>
          </a:r>
        </a:p>
      </dgm:t>
    </dgm:pt>
    <dgm:pt modelId="{28062175-4EB7-464E-98B1-3D9FA311ABA8}" type="parTrans" cxnId="{CFA8E27A-ECD2-468B-B4DB-A51B8141F25C}">
      <dgm:prSet/>
      <dgm:spPr/>
      <dgm:t>
        <a:bodyPr/>
        <a:lstStyle/>
        <a:p>
          <a:endParaRPr lang="en-US"/>
        </a:p>
      </dgm:t>
    </dgm:pt>
    <dgm:pt modelId="{159AE57D-E97E-41D9-BE1F-FFD0C58A8299}" type="sibTrans" cxnId="{CFA8E27A-ECD2-468B-B4DB-A51B8141F25C}">
      <dgm:prSet/>
      <dgm:spPr/>
      <dgm:t>
        <a:bodyPr/>
        <a:lstStyle/>
        <a:p>
          <a:endParaRPr lang="en-US"/>
        </a:p>
      </dgm:t>
    </dgm:pt>
    <dgm:pt modelId="{B2D72518-8541-4382-9085-5863B9A24B4D}">
      <dgm:prSet/>
      <dgm:spPr>
        <a:solidFill>
          <a:schemeClr val="accent6"/>
        </a:solidFill>
      </dgm:spPr>
      <dgm:t>
        <a:bodyPr/>
        <a:lstStyle/>
        <a:p>
          <a:r>
            <a:rPr lang="en-US" dirty="0"/>
            <a:t>Code file updates not reflected in docs until referring article is rebuilt</a:t>
          </a:r>
        </a:p>
      </dgm:t>
    </dgm:pt>
    <dgm:pt modelId="{AD683FBA-EE80-44D5-BC75-253DCDB27D19}" type="parTrans" cxnId="{CDEBFD28-5114-4507-9173-0696CD092910}">
      <dgm:prSet/>
      <dgm:spPr/>
      <dgm:t>
        <a:bodyPr/>
        <a:lstStyle/>
        <a:p>
          <a:endParaRPr lang="en-US"/>
        </a:p>
      </dgm:t>
    </dgm:pt>
    <dgm:pt modelId="{AD0A9F11-8B76-4785-AD68-4F88884739F4}" type="sibTrans" cxnId="{CDEBFD28-5114-4507-9173-0696CD092910}">
      <dgm:prSet/>
      <dgm:spPr/>
      <dgm:t>
        <a:bodyPr/>
        <a:lstStyle/>
        <a:p>
          <a:endParaRPr lang="en-US"/>
        </a:p>
      </dgm:t>
    </dgm:pt>
    <dgm:pt modelId="{C5392B9F-C6E6-4E79-A962-21C71058EA3E}" type="pres">
      <dgm:prSet presAssocID="{3777078D-11AD-4714-BFC5-636F23BDFC51}" presName="linear" presStyleCnt="0">
        <dgm:presLayoutVars>
          <dgm:animLvl val="lvl"/>
          <dgm:resizeHandles val="exact"/>
        </dgm:presLayoutVars>
      </dgm:prSet>
      <dgm:spPr/>
    </dgm:pt>
    <dgm:pt modelId="{A8DC65E9-A40E-4285-BB16-96DA435B950F}" type="pres">
      <dgm:prSet presAssocID="{2A6FDFFA-C10A-4A26-9566-BFD55CD66350}" presName="parentText" presStyleLbl="node1" presStyleIdx="0" presStyleCnt="4">
        <dgm:presLayoutVars>
          <dgm:chMax val="0"/>
          <dgm:bulletEnabled val="1"/>
        </dgm:presLayoutVars>
      </dgm:prSet>
      <dgm:spPr/>
    </dgm:pt>
    <dgm:pt modelId="{85111FE7-8CF0-4004-8A89-8D062F349171}" type="pres">
      <dgm:prSet presAssocID="{419BE185-B9C7-48CC-8CAD-33889B8031D1}" presName="spacer" presStyleCnt="0"/>
      <dgm:spPr/>
    </dgm:pt>
    <dgm:pt modelId="{438A9959-093B-4FC9-A391-3229760ADD5D}" type="pres">
      <dgm:prSet presAssocID="{13E8C05A-A37C-4578-B9DF-61439D7B13C7}" presName="parentText" presStyleLbl="node1" presStyleIdx="1" presStyleCnt="4">
        <dgm:presLayoutVars>
          <dgm:chMax val="0"/>
          <dgm:bulletEnabled val="1"/>
        </dgm:presLayoutVars>
      </dgm:prSet>
      <dgm:spPr/>
    </dgm:pt>
    <dgm:pt modelId="{43F09303-6E4E-4312-96F5-9E6D69608A06}" type="pres">
      <dgm:prSet presAssocID="{6FF06E73-9C46-4FE4-9166-341EA09ECD44}" presName="spacer" presStyleCnt="0"/>
      <dgm:spPr/>
    </dgm:pt>
    <dgm:pt modelId="{F4747D74-865B-400A-8E67-2452714315C1}" type="pres">
      <dgm:prSet presAssocID="{21D5EF2B-C6F3-4CDC-89A2-B8778EC3160B}" presName="parentText" presStyleLbl="node1" presStyleIdx="2" presStyleCnt="4">
        <dgm:presLayoutVars>
          <dgm:chMax val="0"/>
          <dgm:bulletEnabled val="1"/>
        </dgm:presLayoutVars>
      </dgm:prSet>
      <dgm:spPr/>
    </dgm:pt>
    <dgm:pt modelId="{4351A80E-7A53-41A1-8FCF-939859DC02C7}" type="pres">
      <dgm:prSet presAssocID="{159AE57D-E97E-41D9-BE1F-FFD0C58A8299}" presName="spacer" presStyleCnt="0"/>
      <dgm:spPr/>
    </dgm:pt>
    <dgm:pt modelId="{C53EE3DD-7AB3-4A59-B009-600411E5FED6}" type="pres">
      <dgm:prSet presAssocID="{B2D72518-8541-4382-9085-5863B9A24B4D}" presName="parentText" presStyleLbl="node1" presStyleIdx="3" presStyleCnt="4">
        <dgm:presLayoutVars>
          <dgm:chMax val="0"/>
          <dgm:bulletEnabled val="1"/>
        </dgm:presLayoutVars>
      </dgm:prSet>
      <dgm:spPr/>
    </dgm:pt>
  </dgm:ptLst>
  <dgm:cxnLst>
    <dgm:cxn modelId="{59633B22-6607-478E-8AC5-5D1438494612}" type="presOf" srcId="{2A6FDFFA-C10A-4A26-9566-BFD55CD66350}" destId="{A8DC65E9-A40E-4285-BB16-96DA435B950F}" srcOrd="0" destOrd="0" presId="urn:microsoft.com/office/officeart/2005/8/layout/vList2"/>
    <dgm:cxn modelId="{CDEBFD28-5114-4507-9173-0696CD092910}" srcId="{3777078D-11AD-4714-BFC5-636F23BDFC51}" destId="{B2D72518-8541-4382-9085-5863B9A24B4D}" srcOrd="3" destOrd="0" parTransId="{AD683FBA-EE80-44D5-BC75-253DCDB27D19}" sibTransId="{AD0A9F11-8B76-4785-AD68-4F88884739F4}"/>
    <dgm:cxn modelId="{A2856F3C-566A-4221-8307-D7D420B8265C}" srcId="{3777078D-11AD-4714-BFC5-636F23BDFC51}" destId="{13E8C05A-A37C-4578-B9DF-61439D7B13C7}" srcOrd="1" destOrd="0" parTransId="{C0062E93-AED0-4EF2-8485-829FAF2E3D0B}" sibTransId="{6FF06E73-9C46-4FE4-9166-341EA09ECD44}"/>
    <dgm:cxn modelId="{F7F50C6E-C917-41B6-9373-D26F8A5CE9F7}" type="presOf" srcId="{21D5EF2B-C6F3-4CDC-89A2-B8778EC3160B}" destId="{F4747D74-865B-400A-8E67-2452714315C1}" srcOrd="0" destOrd="0" presId="urn:microsoft.com/office/officeart/2005/8/layout/vList2"/>
    <dgm:cxn modelId="{E9CE2052-6B98-4CAC-A482-4794F013CA11}" srcId="{3777078D-11AD-4714-BFC5-636F23BDFC51}" destId="{2A6FDFFA-C10A-4A26-9566-BFD55CD66350}" srcOrd="0" destOrd="0" parTransId="{9FDF4B07-F23C-4DB3-AD01-A40F2FABA11C}" sibTransId="{419BE185-B9C7-48CC-8CAD-33889B8031D1}"/>
    <dgm:cxn modelId="{CFA8E27A-ECD2-468B-B4DB-A51B8141F25C}" srcId="{3777078D-11AD-4714-BFC5-636F23BDFC51}" destId="{21D5EF2B-C6F3-4CDC-89A2-B8778EC3160B}" srcOrd="2" destOrd="0" parTransId="{28062175-4EB7-464E-98B1-3D9FA311ABA8}" sibTransId="{159AE57D-E97E-41D9-BE1F-FFD0C58A8299}"/>
    <dgm:cxn modelId="{71602AB8-B80C-49F1-BDCD-74C8D3BD3BFA}" type="presOf" srcId="{13E8C05A-A37C-4578-B9DF-61439D7B13C7}" destId="{438A9959-093B-4FC9-A391-3229760ADD5D}" srcOrd="0" destOrd="0" presId="urn:microsoft.com/office/officeart/2005/8/layout/vList2"/>
    <dgm:cxn modelId="{E151F6FB-EA06-493F-8872-E70183EF73FB}" type="presOf" srcId="{B2D72518-8541-4382-9085-5863B9A24B4D}" destId="{C53EE3DD-7AB3-4A59-B009-600411E5FED6}" srcOrd="0" destOrd="0" presId="urn:microsoft.com/office/officeart/2005/8/layout/vList2"/>
    <dgm:cxn modelId="{41239BFE-CD67-4782-933D-1539CC8A2A48}" type="presOf" srcId="{3777078D-11AD-4714-BFC5-636F23BDFC51}" destId="{C5392B9F-C6E6-4E79-A962-21C71058EA3E}" srcOrd="0" destOrd="0" presId="urn:microsoft.com/office/officeart/2005/8/layout/vList2"/>
    <dgm:cxn modelId="{B2716075-0865-4B2A-9487-2F882692BF5B}" type="presParOf" srcId="{C5392B9F-C6E6-4E79-A962-21C71058EA3E}" destId="{A8DC65E9-A40E-4285-BB16-96DA435B950F}" srcOrd="0" destOrd="0" presId="urn:microsoft.com/office/officeart/2005/8/layout/vList2"/>
    <dgm:cxn modelId="{8CAC16F3-76FA-4A13-AE39-7FD955D363A0}" type="presParOf" srcId="{C5392B9F-C6E6-4E79-A962-21C71058EA3E}" destId="{85111FE7-8CF0-4004-8A89-8D062F349171}" srcOrd="1" destOrd="0" presId="urn:microsoft.com/office/officeart/2005/8/layout/vList2"/>
    <dgm:cxn modelId="{E796E5C3-87B8-4D22-885C-145FBFFD0F00}" type="presParOf" srcId="{C5392B9F-C6E6-4E79-A962-21C71058EA3E}" destId="{438A9959-093B-4FC9-A391-3229760ADD5D}" srcOrd="2" destOrd="0" presId="urn:microsoft.com/office/officeart/2005/8/layout/vList2"/>
    <dgm:cxn modelId="{C914BB54-C74B-426C-862D-9C8EE44A8C4D}" type="presParOf" srcId="{C5392B9F-C6E6-4E79-A962-21C71058EA3E}" destId="{43F09303-6E4E-4312-96F5-9E6D69608A06}" srcOrd="3" destOrd="0" presId="urn:microsoft.com/office/officeart/2005/8/layout/vList2"/>
    <dgm:cxn modelId="{7BB4A497-40C2-4FA5-8070-930271DF6DCC}" type="presParOf" srcId="{C5392B9F-C6E6-4E79-A962-21C71058EA3E}" destId="{F4747D74-865B-400A-8E67-2452714315C1}" srcOrd="4" destOrd="0" presId="urn:microsoft.com/office/officeart/2005/8/layout/vList2"/>
    <dgm:cxn modelId="{983D3B01-F1BD-4045-9B4B-053EDC9277BE}" type="presParOf" srcId="{C5392B9F-C6E6-4E79-A962-21C71058EA3E}" destId="{4351A80E-7A53-41A1-8FCF-939859DC02C7}" srcOrd="5" destOrd="0" presId="urn:microsoft.com/office/officeart/2005/8/layout/vList2"/>
    <dgm:cxn modelId="{6F6FEBD5-C565-45D2-8527-BCAD535C444F}" type="presParOf" srcId="{C5392B9F-C6E6-4E79-A962-21C71058EA3E}" destId="{C53EE3DD-7AB3-4A59-B009-600411E5FED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69AF21-5D5E-4147-ADFE-4F2F690D9488}"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0A7CC226-B3DD-4A95-9721-C7C2824AF241}">
      <dgm:prSet/>
      <dgm:spPr/>
      <dgm:t>
        <a:bodyPr/>
        <a:lstStyle/>
        <a:p>
          <a:pPr>
            <a:defRPr cap="all"/>
          </a:pPr>
          <a:r>
            <a:rPr lang="en-US"/>
            <a:t>Use CODEOWNERS to protect files we reference</a:t>
          </a:r>
        </a:p>
      </dgm:t>
    </dgm:pt>
    <dgm:pt modelId="{81B904B0-BDAD-48AE-B8C9-5ECBE27D5CCA}" type="parTrans" cxnId="{16B4B12D-A94D-4C62-B0B2-79E9C91631EF}">
      <dgm:prSet/>
      <dgm:spPr/>
      <dgm:t>
        <a:bodyPr/>
        <a:lstStyle/>
        <a:p>
          <a:endParaRPr lang="en-US"/>
        </a:p>
      </dgm:t>
    </dgm:pt>
    <dgm:pt modelId="{3EB12C6E-8B1C-4504-B36C-1B5860264720}" type="sibTrans" cxnId="{16B4B12D-A94D-4C62-B0B2-79E9C91631EF}">
      <dgm:prSet/>
      <dgm:spPr/>
      <dgm:t>
        <a:bodyPr/>
        <a:lstStyle/>
        <a:p>
          <a:endParaRPr lang="en-US"/>
        </a:p>
      </dgm:t>
    </dgm:pt>
    <dgm:pt modelId="{63874069-F9AD-471B-9402-2EC43F12E9AA}">
      <dgm:prSet/>
      <dgm:spPr/>
      <dgm:t>
        <a:bodyPr/>
        <a:lstStyle/>
        <a:p>
          <a:pPr>
            <a:defRPr cap="all"/>
          </a:pPr>
          <a:r>
            <a:rPr lang="en-US"/>
            <a:t>Any change of these files require our review</a:t>
          </a:r>
        </a:p>
      </dgm:t>
    </dgm:pt>
    <dgm:pt modelId="{127829FC-92FE-4D62-B322-AC98B187DF97}" type="parTrans" cxnId="{F7875B58-BA2E-4CC5-8E6B-D14DB55BA32D}">
      <dgm:prSet/>
      <dgm:spPr/>
      <dgm:t>
        <a:bodyPr/>
        <a:lstStyle/>
        <a:p>
          <a:endParaRPr lang="en-US"/>
        </a:p>
      </dgm:t>
    </dgm:pt>
    <dgm:pt modelId="{3A6426F2-ED7D-4C5C-8F1D-2543B162EAF3}" type="sibTrans" cxnId="{F7875B58-BA2E-4CC5-8E6B-D14DB55BA32D}">
      <dgm:prSet/>
      <dgm:spPr/>
      <dgm:t>
        <a:bodyPr/>
        <a:lstStyle/>
        <a:p>
          <a:endParaRPr lang="en-US"/>
        </a:p>
      </dgm:t>
    </dgm:pt>
    <dgm:pt modelId="{ABF930A7-6A08-40BE-A616-7795A7A5899B}" type="pres">
      <dgm:prSet presAssocID="{8A69AF21-5D5E-4147-ADFE-4F2F690D9488}" presName="root" presStyleCnt="0">
        <dgm:presLayoutVars>
          <dgm:dir/>
          <dgm:resizeHandles val="exact"/>
        </dgm:presLayoutVars>
      </dgm:prSet>
      <dgm:spPr/>
    </dgm:pt>
    <dgm:pt modelId="{188703D1-9A15-4672-A533-62D2F3622A0B}" type="pres">
      <dgm:prSet presAssocID="{0A7CC226-B3DD-4A95-9721-C7C2824AF241}" presName="compNode" presStyleCnt="0"/>
      <dgm:spPr/>
    </dgm:pt>
    <dgm:pt modelId="{5A2500CA-410F-4FEE-801A-7AFDE5D4BAAD}" type="pres">
      <dgm:prSet presAssocID="{0A7CC226-B3DD-4A95-9721-C7C2824AF241}" presName="iconBgRect" presStyleLbl="bgShp" presStyleIdx="0" presStyleCnt="2"/>
      <dgm:spPr>
        <a:prstGeom prst="round2DiagRect">
          <a:avLst>
            <a:gd name="adj1" fmla="val 29727"/>
            <a:gd name="adj2" fmla="val 0"/>
          </a:avLst>
        </a:prstGeom>
      </dgm:spPr>
    </dgm:pt>
    <dgm:pt modelId="{DEF1D020-5D89-4FE4-BEE6-FCC334B2F1D9}" type="pres">
      <dgm:prSet presAssocID="{0A7CC226-B3DD-4A95-9721-C7C2824AF24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3262280F-AB71-478E-8399-507DA4A21AF8}" type="pres">
      <dgm:prSet presAssocID="{0A7CC226-B3DD-4A95-9721-C7C2824AF241}" presName="spaceRect" presStyleCnt="0"/>
      <dgm:spPr/>
    </dgm:pt>
    <dgm:pt modelId="{7FA4A6E6-393E-4089-8499-F5A66A509538}" type="pres">
      <dgm:prSet presAssocID="{0A7CC226-B3DD-4A95-9721-C7C2824AF241}" presName="textRect" presStyleLbl="revTx" presStyleIdx="0" presStyleCnt="2">
        <dgm:presLayoutVars>
          <dgm:chMax val="1"/>
          <dgm:chPref val="1"/>
        </dgm:presLayoutVars>
      </dgm:prSet>
      <dgm:spPr/>
    </dgm:pt>
    <dgm:pt modelId="{747390E7-807C-4E8A-A0B7-67055213BF5F}" type="pres">
      <dgm:prSet presAssocID="{3EB12C6E-8B1C-4504-B36C-1B5860264720}" presName="sibTrans" presStyleCnt="0"/>
      <dgm:spPr/>
    </dgm:pt>
    <dgm:pt modelId="{77C19A40-5663-4EF5-8F07-55492CA8ADAE}" type="pres">
      <dgm:prSet presAssocID="{63874069-F9AD-471B-9402-2EC43F12E9AA}" presName="compNode" presStyleCnt="0"/>
      <dgm:spPr/>
    </dgm:pt>
    <dgm:pt modelId="{9D5C38DA-584A-46B3-9781-4E0E8A2825D4}" type="pres">
      <dgm:prSet presAssocID="{63874069-F9AD-471B-9402-2EC43F12E9AA}" presName="iconBgRect" presStyleLbl="bgShp" presStyleIdx="1" presStyleCnt="2"/>
      <dgm:spPr>
        <a:prstGeom prst="round2DiagRect">
          <a:avLst>
            <a:gd name="adj1" fmla="val 29727"/>
            <a:gd name="adj2" fmla="val 0"/>
          </a:avLst>
        </a:prstGeom>
      </dgm:spPr>
    </dgm:pt>
    <dgm:pt modelId="{8D8BF2AB-E5A5-4D1A-8B69-BF3FCC853B49}" type="pres">
      <dgm:prSet presAssocID="{63874069-F9AD-471B-9402-2EC43F12E9A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D39CD9A3-B3E7-40E6-A008-64C63F668DFD}" type="pres">
      <dgm:prSet presAssocID="{63874069-F9AD-471B-9402-2EC43F12E9AA}" presName="spaceRect" presStyleCnt="0"/>
      <dgm:spPr/>
    </dgm:pt>
    <dgm:pt modelId="{C5517885-6CCE-4D2E-AB9C-6D2503C3134E}" type="pres">
      <dgm:prSet presAssocID="{63874069-F9AD-471B-9402-2EC43F12E9AA}" presName="textRect" presStyleLbl="revTx" presStyleIdx="1" presStyleCnt="2">
        <dgm:presLayoutVars>
          <dgm:chMax val="1"/>
          <dgm:chPref val="1"/>
        </dgm:presLayoutVars>
      </dgm:prSet>
      <dgm:spPr/>
    </dgm:pt>
  </dgm:ptLst>
  <dgm:cxnLst>
    <dgm:cxn modelId="{D70E6908-F246-4396-B561-18761B7051F5}" type="presOf" srcId="{8A69AF21-5D5E-4147-ADFE-4F2F690D9488}" destId="{ABF930A7-6A08-40BE-A616-7795A7A5899B}" srcOrd="0" destOrd="0" presId="urn:microsoft.com/office/officeart/2018/5/layout/IconLeafLabelList"/>
    <dgm:cxn modelId="{16B4B12D-A94D-4C62-B0B2-79E9C91631EF}" srcId="{8A69AF21-5D5E-4147-ADFE-4F2F690D9488}" destId="{0A7CC226-B3DD-4A95-9721-C7C2824AF241}" srcOrd="0" destOrd="0" parTransId="{81B904B0-BDAD-48AE-B8C9-5ECBE27D5CCA}" sibTransId="{3EB12C6E-8B1C-4504-B36C-1B5860264720}"/>
    <dgm:cxn modelId="{F7875B58-BA2E-4CC5-8E6B-D14DB55BA32D}" srcId="{8A69AF21-5D5E-4147-ADFE-4F2F690D9488}" destId="{63874069-F9AD-471B-9402-2EC43F12E9AA}" srcOrd="1" destOrd="0" parTransId="{127829FC-92FE-4D62-B322-AC98B187DF97}" sibTransId="{3A6426F2-ED7D-4C5C-8F1D-2543B162EAF3}"/>
    <dgm:cxn modelId="{CD803688-A47E-407A-931F-A0232B3372CF}" type="presOf" srcId="{63874069-F9AD-471B-9402-2EC43F12E9AA}" destId="{C5517885-6CCE-4D2E-AB9C-6D2503C3134E}" srcOrd="0" destOrd="0" presId="urn:microsoft.com/office/officeart/2018/5/layout/IconLeafLabelList"/>
    <dgm:cxn modelId="{05241DB3-3D59-4037-8488-5EEA1DBB0BB2}" type="presOf" srcId="{0A7CC226-B3DD-4A95-9721-C7C2824AF241}" destId="{7FA4A6E6-393E-4089-8499-F5A66A509538}" srcOrd="0" destOrd="0" presId="urn:microsoft.com/office/officeart/2018/5/layout/IconLeafLabelList"/>
    <dgm:cxn modelId="{84995E1E-3FB6-4A7B-AE1A-E92AA6B43017}" type="presParOf" srcId="{ABF930A7-6A08-40BE-A616-7795A7A5899B}" destId="{188703D1-9A15-4672-A533-62D2F3622A0B}" srcOrd="0" destOrd="0" presId="urn:microsoft.com/office/officeart/2018/5/layout/IconLeafLabelList"/>
    <dgm:cxn modelId="{E5D38D35-F1B8-4F2C-ADCE-BA51B30884DB}" type="presParOf" srcId="{188703D1-9A15-4672-A533-62D2F3622A0B}" destId="{5A2500CA-410F-4FEE-801A-7AFDE5D4BAAD}" srcOrd="0" destOrd="0" presId="urn:microsoft.com/office/officeart/2018/5/layout/IconLeafLabelList"/>
    <dgm:cxn modelId="{EC02E9E0-1D47-46DF-A332-7B36F5A0A8A1}" type="presParOf" srcId="{188703D1-9A15-4672-A533-62D2F3622A0B}" destId="{DEF1D020-5D89-4FE4-BEE6-FCC334B2F1D9}" srcOrd="1" destOrd="0" presId="urn:microsoft.com/office/officeart/2018/5/layout/IconLeafLabelList"/>
    <dgm:cxn modelId="{D38A4A83-8CA6-4230-8452-1F672EAE8478}" type="presParOf" srcId="{188703D1-9A15-4672-A533-62D2F3622A0B}" destId="{3262280F-AB71-478E-8399-507DA4A21AF8}" srcOrd="2" destOrd="0" presId="urn:microsoft.com/office/officeart/2018/5/layout/IconLeafLabelList"/>
    <dgm:cxn modelId="{A76836FF-A30A-495A-97CF-81C1CB4FED09}" type="presParOf" srcId="{188703D1-9A15-4672-A533-62D2F3622A0B}" destId="{7FA4A6E6-393E-4089-8499-F5A66A509538}" srcOrd="3" destOrd="0" presId="urn:microsoft.com/office/officeart/2018/5/layout/IconLeafLabelList"/>
    <dgm:cxn modelId="{A56E6BF7-6156-48B9-B5C7-0D9CC2E9B624}" type="presParOf" srcId="{ABF930A7-6A08-40BE-A616-7795A7A5899B}" destId="{747390E7-807C-4E8A-A0B7-67055213BF5F}" srcOrd="1" destOrd="0" presId="urn:microsoft.com/office/officeart/2018/5/layout/IconLeafLabelList"/>
    <dgm:cxn modelId="{7BEB1F07-A1FA-4C79-AECD-AA0907967047}" type="presParOf" srcId="{ABF930A7-6A08-40BE-A616-7795A7A5899B}" destId="{77C19A40-5663-4EF5-8F07-55492CA8ADAE}" srcOrd="2" destOrd="0" presId="urn:microsoft.com/office/officeart/2018/5/layout/IconLeafLabelList"/>
    <dgm:cxn modelId="{560BCC1C-2413-4BAB-A15C-CC6ECCB4A169}" type="presParOf" srcId="{77C19A40-5663-4EF5-8F07-55492CA8ADAE}" destId="{9D5C38DA-584A-46B3-9781-4E0E8A2825D4}" srcOrd="0" destOrd="0" presId="urn:microsoft.com/office/officeart/2018/5/layout/IconLeafLabelList"/>
    <dgm:cxn modelId="{8CAA837A-5881-4651-A6DC-B1A820E05406}" type="presParOf" srcId="{77C19A40-5663-4EF5-8F07-55492CA8ADAE}" destId="{8D8BF2AB-E5A5-4D1A-8B69-BF3FCC853B49}" srcOrd="1" destOrd="0" presId="urn:microsoft.com/office/officeart/2018/5/layout/IconLeafLabelList"/>
    <dgm:cxn modelId="{4AEE9C14-5217-48A1-BD50-9836EB9405F9}" type="presParOf" srcId="{77C19A40-5663-4EF5-8F07-55492CA8ADAE}" destId="{D39CD9A3-B3E7-40E6-A008-64C63F668DFD}" srcOrd="2" destOrd="0" presId="urn:microsoft.com/office/officeart/2018/5/layout/IconLeafLabelList"/>
    <dgm:cxn modelId="{9643BEA6-8FA0-47C8-966A-3B9E86FA2416}" type="presParOf" srcId="{77C19A40-5663-4EF5-8F07-55492CA8ADAE}" destId="{C5517885-6CCE-4D2E-AB9C-6D2503C3134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DFF9B1-3F7F-4B0C-A7B3-EA43F7447034}"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A2D5D074-60A5-4D59-A486-E7A1E336487C}">
      <dgm:prSet/>
      <dgm:spPr/>
      <dgm:t>
        <a:bodyPr/>
        <a:lstStyle/>
        <a:p>
          <a:pPr>
            <a:lnSpc>
              <a:spcPct val="100000"/>
            </a:lnSpc>
          </a:pPr>
          <a:r>
            <a:rPr lang="en-US" dirty="0"/>
            <a:t>Daily</a:t>
          </a:r>
        </a:p>
      </dgm:t>
    </dgm:pt>
    <dgm:pt modelId="{A2FE86C6-9AAA-45B0-B1D1-11C10993CECD}" type="parTrans" cxnId="{66DCCC8E-C18B-4D25-A6E1-9134AB808C75}">
      <dgm:prSet/>
      <dgm:spPr/>
      <dgm:t>
        <a:bodyPr/>
        <a:lstStyle/>
        <a:p>
          <a:endParaRPr lang="en-US"/>
        </a:p>
      </dgm:t>
    </dgm:pt>
    <dgm:pt modelId="{A99B5F4E-E13B-4036-8FE5-B544CC451B32}" type="sibTrans" cxnId="{66DCCC8E-C18B-4D25-A6E1-9134AB808C75}">
      <dgm:prSet/>
      <dgm:spPr/>
      <dgm:t>
        <a:bodyPr/>
        <a:lstStyle/>
        <a:p>
          <a:endParaRPr lang="en-US"/>
        </a:p>
      </dgm:t>
    </dgm:pt>
    <dgm:pt modelId="{73EF65F5-5CD6-4089-9794-FCC24A469AB4}">
      <dgm:prSet/>
      <dgm:spPr/>
      <dgm:t>
        <a:bodyPr/>
        <a:lstStyle/>
        <a:p>
          <a:pPr>
            <a:lnSpc>
              <a:spcPct val="100000"/>
            </a:lnSpc>
          </a:pPr>
          <a:r>
            <a:rPr lang="en-US" dirty="0"/>
            <a:t>Monitor pull requests in code repositories</a:t>
          </a:r>
        </a:p>
      </dgm:t>
    </dgm:pt>
    <dgm:pt modelId="{62959F82-0FE6-46D0-9F09-5D60901590E8}" type="parTrans" cxnId="{77ABDCC5-5494-4A64-9FB4-01ECE0D2E8A7}">
      <dgm:prSet/>
      <dgm:spPr/>
      <dgm:t>
        <a:bodyPr/>
        <a:lstStyle/>
        <a:p>
          <a:endParaRPr lang="en-US"/>
        </a:p>
      </dgm:t>
    </dgm:pt>
    <dgm:pt modelId="{258AF84A-A71F-4C2E-84BF-6B6615CD884B}" type="sibTrans" cxnId="{77ABDCC5-5494-4A64-9FB4-01ECE0D2E8A7}">
      <dgm:prSet/>
      <dgm:spPr/>
      <dgm:t>
        <a:bodyPr/>
        <a:lstStyle/>
        <a:p>
          <a:endParaRPr lang="en-US"/>
        </a:p>
      </dgm:t>
    </dgm:pt>
    <dgm:pt modelId="{FEE3CD7F-CD25-44DB-8374-006E646AFB93}">
      <dgm:prSet/>
      <dgm:spPr/>
      <dgm:t>
        <a:bodyPr/>
        <a:lstStyle/>
        <a:p>
          <a:pPr>
            <a:lnSpc>
              <a:spcPct val="100000"/>
            </a:lnSpc>
          </a:pPr>
          <a:r>
            <a:rPr lang="en-US" dirty="0"/>
            <a:t>Weekly</a:t>
          </a:r>
        </a:p>
      </dgm:t>
    </dgm:pt>
    <dgm:pt modelId="{7E96132F-D58B-4CE0-9D65-B47419185037}" type="parTrans" cxnId="{D4DF97E9-FFCE-419E-A371-D0C8C8470643}">
      <dgm:prSet/>
      <dgm:spPr/>
      <dgm:t>
        <a:bodyPr/>
        <a:lstStyle/>
        <a:p>
          <a:endParaRPr lang="en-US"/>
        </a:p>
      </dgm:t>
    </dgm:pt>
    <dgm:pt modelId="{926CA77A-5C2B-4EFC-8D75-197EAB5F883B}" type="sibTrans" cxnId="{D4DF97E9-FFCE-419E-A371-D0C8C8470643}">
      <dgm:prSet/>
      <dgm:spPr/>
      <dgm:t>
        <a:bodyPr/>
        <a:lstStyle/>
        <a:p>
          <a:endParaRPr lang="en-US"/>
        </a:p>
      </dgm:t>
    </dgm:pt>
    <dgm:pt modelId="{4F71E356-FCC1-4863-9861-2312B0918EC9}">
      <dgm:prSet/>
      <dgm:spPr/>
      <dgm:t>
        <a:bodyPr/>
        <a:lstStyle/>
        <a:p>
          <a:pPr>
            <a:lnSpc>
              <a:spcPct val="100000"/>
            </a:lnSpc>
          </a:pPr>
          <a:r>
            <a:rPr lang="en-US" dirty="0"/>
            <a:t>Update CODEOWNERS files</a:t>
          </a:r>
        </a:p>
      </dgm:t>
    </dgm:pt>
    <dgm:pt modelId="{74243A88-CD64-4EFC-8576-B652F0DA292A}" type="parTrans" cxnId="{C8BAFE7C-DEFD-46FE-A1CB-473D28C6209D}">
      <dgm:prSet/>
      <dgm:spPr/>
      <dgm:t>
        <a:bodyPr/>
        <a:lstStyle/>
        <a:p>
          <a:endParaRPr lang="en-US"/>
        </a:p>
      </dgm:t>
    </dgm:pt>
    <dgm:pt modelId="{2B360042-4314-4C48-99CF-E6D306E70BD9}" type="sibTrans" cxnId="{C8BAFE7C-DEFD-46FE-A1CB-473D28C6209D}">
      <dgm:prSet/>
      <dgm:spPr/>
      <dgm:t>
        <a:bodyPr/>
        <a:lstStyle/>
        <a:p>
          <a:endParaRPr lang="en-US"/>
        </a:p>
      </dgm:t>
    </dgm:pt>
    <dgm:pt modelId="{747D9E7A-8730-49AD-A3A9-A0246D6BECD3}">
      <dgm:prSet/>
      <dgm:spPr/>
      <dgm:t>
        <a:bodyPr/>
        <a:lstStyle/>
        <a:p>
          <a:pPr>
            <a:lnSpc>
              <a:spcPct val="100000"/>
            </a:lnSpc>
          </a:pPr>
          <a:r>
            <a:rPr lang="en-US" dirty="0"/>
            <a:t>Update docs to rebuild</a:t>
          </a:r>
        </a:p>
      </dgm:t>
    </dgm:pt>
    <dgm:pt modelId="{55C168DB-CC81-44F3-AC98-E5B858EFDB05}" type="parTrans" cxnId="{164293C3-7036-4BA5-8771-F5A8EC51B9DC}">
      <dgm:prSet/>
      <dgm:spPr/>
      <dgm:t>
        <a:bodyPr/>
        <a:lstStyle/>
        <a:p>
          <a:endParaRPr lang="en-US"/>
        </a:p>
      </dgm:t>
    </dgm:pt>
    <dgm:pt modelId="{EEE03E10-481D-4A46-8DCF-B55FCD16FC80}" type="sibTrans" cxnId="{164293C3-7036-4BA5-8771-F5A8EC51B9DC}">
      <dgm:prSet/>
      <dgm:spPr/>
      <dgm:t>
        <a:bodyPr/>
        <a:lstStyle/>
        <a:p>
          <a:endParaRPr lang="en-US"/>
        </a:p>
      </dgm:t>
    </dgm:pt>
    <dgm:pt modelId="{81833658-6CB3-45D3-97F3-80A1DDBE9602}">
      <dgm:prSet/>
      <dgm:spPr/>
      <dgm:t>
        <a:bodyPr/>
        <a:lstStyle/>
        <a:p>
          <a:pPr>
            <a:lnSpc>
              <a:spcPct val="100000"/>
            </a:lnSpc>
          </a:pPr>
          <a:r>
            <a:rPr lang="en-US" dirty="0"/>
            <a:t>Update maintenance repo files</a:t>
          </a:r>
        </a:p>
      </dgm:t>
    </dgm:pt>
    <dgm:pt modelId="{4A5FF53D-7A3B-4166-B9D3-4194BBE46246}" type="parTrans" cxnId="{2DE592A7-0807-42C0-A422-A7BDDE235BCD}">
      <dgm:prSet/>
      <dgm:spPr/>
      <dgm:t>
        <a:bodyPr/>
        <a:lstStyle/>
        <a:p>
          <a:endParaRPr lang="en-US"/>
        </a:p>
      </dgm:t>
    </dgm:pt>
    <dgm:pt modelId="{58E5000C-F228-4F87-8E1E-F0C0CC94C190}" type="sibTrans" cxnId="{2DE592A7-0807-42C0-A422-A7BDDE235BCD}">
      <dgm:prSet/>
      <dgm:spPr/>
      <dgm:t>
        <a:bodyPr/>
        <a:lstStyle/>
        <a:p>
          <a:endParaRPr lang="en-US"/>
        </a:p>
      </dgm:t>
    </dgm:pt>
    <dgm:pt modelId="{52C17198-A4F8-44BC-919C-546F648DFADF}" type="pres">
      <dgm:prSet presAssocID="{13DFF9B1-3F7F-4B0C-A7B3-EA43F7447034}" presName="root" presStyleCnt="0">
        <dgm:presLayoutVars>
          <dgm:dir/>
          <dgm:resizeHandles val="exact"/>
        </dgm:presLayoutVars>
      </dgm:prSet>
      <dgm:spPr/>
    </dgm:pt>
    <dgm:pt modelId="{B1B56082-72F9-4F42-AE4C-8676A479EEDD}" type="pres">
      <dgm:prSet presAssocID="{A2D5D074-60A5-4D59-A486-E7A1E336487C}" presName="compNode" presStyleCnt="0"/>
      <dgm:spPr/>
    </dgm:pt>
    <dgm:pt modelId="{708CE88B-0D58-42DF-812A-65E95A009B13}" type="pres">
      <dgm:prSet presAssocID="{A2D5D074-60A5-4D59-A486-E7A1E336487C}" presName="bgRect" presStyleLbl="bgShp" presStyleIdx="0" presStyleCnt="2"/>
      <dgm:spPr/>
    </dgm:pt>
    <dgm:pt modelId="{E6088BCB-4FC9-458D-A337-680F2AD76B4C}" type="pres">
      <dgm:prSet presAssocID="{A2D5D074-60A5-4D59-A486-E7A1E336487C}"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larm Ringing with solid fill"/>
        </a:ext>
      </dgm:extLst>
    </dgm:pt>
    <dgm:pt modelId="{A0F93B76-6894-4AC2-AA7C-E83D497AB2AA}" type="pres">
      <dgm:prSet presAssocID="{A2D5D074-60A5-4D59-A486-E7A1E336487C}" presName="spaceRect" presStyleCnt="0"/>
      <dgm:spPr/>
    </dgm:pt>
    <dgm:pt modelId="{CF141A67-D3A9-40E8-AFFC-FB12CF20228E}" type="pres">
      <dgm:prSet presAssocID="{A2D5D074-60A5-4D59-A486-E7A1E336487C}" presName="parTx" presStyleLbl="revTx" presStyleIdx="0" presStyleCnt="4">
        <dgm:presLayoutVars>
          <dgm:chMax val="0"/>
          <dgm:chPref val="0"/>
        </dgm:presLayoutVars>
      </dgm:prSet>
      <dgm:spPr/>
    </dgm:pt>
    <dgm:pt modelId="{A0A865C3-3862-4892-BFE4-EDF3928F0D75}" type="pres">
      <dgm:prSet presAssocID="{A2D5D074-60A5-4D59-A486-E7A1E336487C}" presName="desTx" presStyleLbl="revTx" presStyleIdx="1" presStyleCnt="4">
        <dgm:presLayoutVars/>
      </dgm:prSet>
      <dgm:spPr/>
    </dgm:pt>
    <dgm:pt modelId="{0CBE7F8A-39F0-4DE7-838B-EC2741830A82}" type="pres">
      <dgm:prSet presAssocID="{A99B5F4E-E13B-4036-8FE5-B544CC451B32}" presName="sibTrans" presStyleCnt="0"/>
      <dgm:spPr/>
    </dgm:pt>
    <dgm:pt modelId="{1067FFF8-CF0C-4B0A-8C4E-12ED6D976408}" type="pres">
      <dgm:prSet presAssocID="{FEE3CD7F-CD25-44DB-8374-006E646AFB93}" presName="compNode" presStyleCnt="0"/>
      <dgm:spPr/>
    </dgm:pt>
    <dgm:pt modelId="{C88A6706-ECE6-4411-BEED-7371C39A5179}" type="pres">
      <dgm:prSet presAssocID="{FEE3CD7F-CD25-44DB-8374-006E646AFB93}" presName="bgRect" presStyleLbl="bgShp" presStyleIdx="1" presStyleCnt="2"/>
      <dgm:spPr/>
    </dgm:pt>
    <dgm:pt modelId="{BF0EDC29-8B4B-4C95-951E-9B810E73E910}" type="pres">
      <dgm:prSet presAssocID="{FEE3CD7F-CD25-44DB-8374-006E646AFB93}"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aily calendar with solid fill"/>
        </a:ext>
      </dgm:extLst>
    </dgm:pt>
    <dgm:pt modelId="{8091E1D0-B832-4AB0-8D2F-1F6AA08E36DB}" type="pres">
      <dgm:prSet presAssocID="{FEE3CD7F-CD25-44DB-8374-006E646AFB93}" presName="spaceRect" presStyleCnt="0"/>
      <dgm:spPr/>
    </dgm:pt>
    <dgm:pt modelId="{906CA725-C228-46E4-BA38-B2247A6CF49E}" type="pres">
      <dgm:prSet presAssocID="{FEE3CD7F-CD25-44DB-8374-006E646AFB93}" presName="parTx" presStyleLbl="revTx" presStyleIdx="2" presStyleCnt="4">
        <dgm:presLayoutVars>
          <dgm:chMax val="0"/>
          <dgm:chPref val="0"/>
        </dgm:presLayoutVars>
      </dgm:prSet>
      <dgm:spPr/>
    </dgm:pt>
    <dgm:pt modelId="{569A7D22-DC92-4295-B4CC-59081F528341}" type="pres">
      <dgm:prSet presAssocID="{FEE3CD7F-CD25-44DB-8374-006E646AFB93}" presName="desTx" presStyleLbl="revTx" presStyleIdx="3" presStyleCnt="4">
        <dgm:presLayoutVars/>
      </dgm:prSet>
      <dgm:spPr/>
    </dgm:pt>
  </dgm:ptLst>
  <dgm:cxnLst>
    <dgm:cxn modelId="{D9461F1F-11DB-40E0-8E5C-48C599279683}" type="presOf" srcId="{747D9E7A-8730-49AD-A3A9-A0246D6BECD3}" destId="{569A7D22-DC92-4295-B4CC-59081F528341}" srcOrd="0" destOrd="1" presId="urn:microsoft.com/office/officeart/2018/2/layout/IconVerticalSolidList"/>
    <dgm:cxn modelId="{7E7CF067-501B-401D-AB2D-C8AA48BA59E0}" type="presOf" srcId="{FEE3CD7F-CD25-44DB-8374-006E646AFB93}" destId="{906CA725-C228-46E4-BA38-B2247A6CF49E}" srcOrd="0" destOrd="0" presId="urn:microsoft.com/office/officeart/2018/2/layout/IconVerticalSolidList"/>
    <dgm:cxn modelId="{F62E884D-F7AD-4559-9571-57DC1DFD6AD0}" type="presOf" srcId="{13DFF9B1-3F7F-4B0C-A7B3-EA43F7447034}" destId="{52C17198-A4F8-44BC-919C-546F648DFADF}" srcOrd="0" destOrd="0" presId="urn:microsoft.com/office/officeart/2018/2/layout/IconVerticalSolidList"/>
    <dgm:cxn modelId="{192E6D4F-4B78-4B9F-A577-D878DD3ABFF6}" type="presOf" srcId="{73EF65F5-5CD6-4089-9794-FCC24A469AB4}" destId="{A0A865C3-3862-4892-BFE4-EDF3928F0D75}" srcOrd="0" destOrd="0" presId="urn:microsoft.com/office/officeart/2018/2/layout/IconVerticalSolidList"/>
    <dgm:cxn modelId="{EE850D51-3C78-474F-8B7E-A76F4529B7C7}" type="presOf" srcId="{A2D5D074-60A5-4D59-A486-E7A1E336487C}" destId="{CF141A67-D3A9-40E8-AFFC-FB12CF20228E}" srcOrd="0" destOrd="0" presId="urn:microsoft.com/office/officeart/2018/2/layout/IconVerticalSolidList"/>
    <dgm:cxn modelId="{C8BAFE7C-DEFD-46FE-A1CB-473D28C6209D}" srcId="{FEE3CD7F-CD25-44DB-8374-006E646AFB93}" destId="{4F71E356-FCC1-4863-9861-2312B0918EC9}" srcOrd="0" destOrd="0" parTransId="{74243A88-CD64-4EFC-8576-B652F0DA292A}" sibTransId="{2B360042-4314-4C48-99CF-E6D306E70BD9}"/>
    <dgm:cxn modelId="{66DCCC8E-C18B-4D25-A6E1-9134AB808C75}" srcId="{13DFF9B1-3F7F-4B0C-A7B3-EA43F7447034}" destId="{A2D5D074-60A5-4D59-A486-E7A1E336487C}" srcOrd="0" destOrd="0" parTransId="{A2FE86C6-9AAA-45B0-B1D1-11C10993CECD}" sibTransId="{A99B5F4E-E13B-4036-8FE5-B544CC451B32}"/>
    <dgm:cxn modelId="{F1B8EC9A-4005-4040-B7A4-11BE5EDAFDC9}" type="presOf" srcId="{81833658-6CB3-45D3-97F3-80A1DDBE9602}" destId="{569A7D22-DC92-4295-B4CC-59081F528341}" srcOrd="0" destOrd="2" presId="urn:microsoft.com/office/officeart/2018/2/layout/IconVerticalSolidList"/>
    <dgm:cxn modelId="{2DE592A7-0807-42C0-A422-A7BDDE235BCD}" srcId="{FEE3CD7F-CD25-44DB-8374-006E646AFB93}" destId="{81833658-6CB3-45D3-97F3-80A1DDBE9602}" srcOrd="2" destOrd="0" parTransId="{4A5FF53D-7A3B-4166-B9D3-4194BBE46246}" sibTransId="{58E5000C-F228-4F87-8E1E-F0C0CC94C190}"/>
    <dgm:cxn modelId="{246285BF-E4C6-4456-B4CB-B387085DDF42}" type="presOf" srcId="{4F71E356-FCC1-4863-9861-2312B0918EC9}" destId="{569A7D22-DC92-4295-B4CC-59081F528341}" srcOrd="0" destOrd="0" presId="urn:microsoft.com/office/officeart/2018/2/layout/IconVerticalSolidList"/>
    <dgm:cxn modelId="{164293C3-7036-4BA5-8771-F5A8EC51B9DC}" srcId="{FEE3CD7F-CD25-44DB-8374-006E646AFB93}" destId="{747D9E7A-8730-49AD-A3A9-A0246D6BECD3}" srcOrd="1" destOrd="0" parTransId="{55C168DB-CC81-44F3-AC98-E5B858EFDB05}" sibTransId="{EEE03E10-481D-4A46-8DCF-B55FCD16FC80}"/>
    <dgm:cxn modelId="{77ABDCC5-5494-4A64-9FB4-01ECE0D2E8A7}" srcId="{A2D5D074-60A5-4D59-A486-E7A1E336487C}" destId="{73EF65F5-5CD6-4089-9794-FCC24A469AB4}" srcOrd="0" destOrd="0" parTransId="{62959F82-0FE6-46D0-9F09-5D60901590E8}" sibTransId="{258AF84A-A71F-4C2E-84BF-6B6615CD884B}"/>
    <dgm:cxn modelId="{D4DF97E9-FFCE-419E-A371-D0C8C8470643}" srcId="{13DFF9B1-3F7F-4B0C-A7B3-EA43F7447034}" destId="{FEE3CD7F-CD25-44DB-8374-006E646AFB93}" srcOrd="1" destOrd="0" parTransId="{7E96132F-D58B-4CE0-9D65-B47419185037}" sibTransId="{926CA77A-5C2B-4EFC-8D75-197EAB5F883B}"/>
    <dgm:cxn modelId="{C897F7F2-A22A-475D-968B-CD4C98759D11}" type="presParOf" srcId="{52C17198-A4F8-44BC-919C-546F648DFADF}" destId="{B1B56082-72F9-4F42-AE4C-8676A479EEDD}" srcOrd="0" destOrd="0" presId="urn:microsoft.com/office/officeart/2018/2/layout/IconVerticalSolidList"/>
    <dgm:cxn modelId="{EA295CFF-7E39-4A6C-A6EF-91FE2B063162}" type="presParOf" srcId="{B1B56082-72F9-4F42-AE4C-8676A479EEDD}" destId="{708CE88B-0D58-42DF-812A-65E95A009B13}" srcOrd="0" destOrd="0" presId="urn:microsoft.com/office/officeart/2018/2/layout/IconVerticalSolidList"/>
    <dgm:cxn modelId="{65CFE5DC-5D36-45C7-A984-303E1988E0A5}" type="presParOf" srcId="{B1B56082-72F9-4F42-AE4C-8676A479EEDD}" destId="{E6088BCB-4FC9-458D-A337-680F2AD76B4C}" srcOrd="1" destOrd="0" presId="urn:microsoft.com/office/officeart/2018/2/layout/IconVerticalSolidList"/>
    <dgm:cxn modelId="{D5D30B24-99D8-4B36-881B-76382B1FC9D1}" type="presParOf" srcId="{B1B56082-72F9-4F42-AE4C-8676A479EEDD}" destId="{A0F93B76-6894-4AC2-AA7C-E83D497AB2AA}" srcOrd="2" destOrd="0" presId="urn:microsoft.com/office/officeart/2018/2/layout/IconVerticalSolidList"/>
    <dgm:cxn modelId="{D45C04BA-0832-488B-A835-4A2EE94365BC}" type="presParOf" srcId="{B1B56082-72F9-4F42-AE4C-8676A479EEDD}" destId="{CF141A67-D3A9-40E8-AFFC-FB12CF20228E}" srcOrd="3" destOrd="0" presId="urn:microsoft.com/office/officeart/2018/2/layout/IconVerticalSolidList"/>
    <dgm:cxn modelId="{B0C61753-608E-4C6C-99F2-7692FF81AEB9}" type="presParOf" srcId="{B1B56082-72F9-4F42-AE4C-8676A479EEDD}" destId="{A0A865C3-3862-4892-BFE4-EDF3928F0D75}" srcOrd="4" destOrd="0" presId="urn:microsoft.com/office/officeart/2018/2/layout/IconVerticalSolidList"/>
    <dgm:cxn modelId="{59685622-9968-43F6-B2D8-4F2884C9ED63}" type="presParOf" srcId="{52C17198-A4F8-44BC-919C-546F648DFADF}" destId="{0CBE7F8A-39F0-4DE7-838B-EC2741830A82}" srcOrd="1" destOrd="0" presId="urn:microsoft.com/office/officeart/2018/2/layout/IconVerticalSolidList"/>
    <dgm:cxn modelId="{28212B37-8077-42B1-A53C-198BD51F0CEE}" type="presParOf" srcId="{52C17198-A4F8-44BC-919C-546F648DFADF}" destId="{1067FFF8-CF0C-4B0A-8C4E-12ED6D976408}" srcOrd="2" destOrd="0" presId="urn:microsoft.com/office/officeart/2018/2/layout/IconVerticalSolidList"/>
    <dgm:cxn modelId="{36C82629-0E7C-411B-9753-DF3FB3E72C24}" type="presParOf" srcId="{1067FFF8-CF0C-4B0A-8C4E-12ED6D976408}" destId="{C88A6706-ECE6-4411-BEED-7371C39A5179}" srcOrd="0" destOrd="0" presId="urn:microsoft.com/office/officeart/2018/2/layout/IconVerticalSolidList"/>
    <dgm:cxn modelId="{8E7E1D5E-8554-4E8A-8922-40DDEE1C777E}" type="presParOf" srcId="{1067FFF8-CF0C-4B0A-8C4E-12ED6D976408}" destId="{BF0EDC29-8B4B-4C95-951E-9B810E73E910}" srcOrd="1" destOrd="0" presId="urn:microsoft.com/office/officeart/2018/2/layout/IconVerticalSolidList"/>
    <dgm:cxn modelId="{51BB3AB1-5998-44EC-9E99-AB5C9172E857}" type="presParOf" srcId="{1067FFF8-CF0C-4B0A-8C4E-12ED6D976408}" destId="{8091E1D0-B832-4AB0-8D2F-1F6AA08E36DB}" srcOrd="2" destOrd="0" presId="urn:microsoft.com/office/officeart/2018/2/layout/IconVerticalSolidList"/>
    <dgm:cxn modelId="{81C9EC47-43B6-4EA3-999E-93B5796BFD43}" type="presParOf" srcId="{1067FFF8-CF0C-4B0A-8C4E-12ED6D976408}" destId="{906CA725-C228-46E4-BA38-B2247A6CF49E}" srcOrd="3" destOrd="0" presId="urn:microsoft.com/office/officeart/2018/2/layout/IconVerticalSolidList"/>
    <dgm:cxn modelId="{68287281-2518-4A1F-BA3D-A8091E2E97BA}" type="presParOf" srcId="{1067FFF8-CF0C-4B0A-8C4E-12ED6D976408}" destId="{569A7D22-DC92-4295-B4CC-59081F52834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57E774-112E-4C68-86B6-B5E37D8B2FB9}"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429CD05-27CB-4863-B683-362DDDB45E46}">
      <dgm:prSet/>
      <dgm:spPr/>
      <dgm:t>
        <a:bodyPr/>
        <a:lstStyle/>
        <a:p>
          <a:pPr>
            <a:lnSpc>
              <a:spcPct val="100000"/>
            </a:lnSpc>
            <a:defRPr b="1"/>
          </a:pPr>
          <a:r>
            <a:rPr lang="en-US"/>
            <a:t>First step: WHY?</a:t>
          </a:r>
        </a:p>
      </dgm:t>
    </dgm:pt>
    <dgm:pt modelId="{B9CAE179-F2C7-4EA7-AB07-7A26DF3479CA}" type="parTrans" cxnId="{A37F357E-81CA-4C65-AB9C-93C153E8F7EC}">
      <dgm:prSet/>
      <dgm:spPr/>
      <dgm:t>
        <a:bodyPr/>
        <a:lstStyle/>
        <a:p>
          <a:endParaRPr lang="en-US"/>
        </a:p>
      </dgm:t>
    </dgm:pt>
    <dgm:pt modelId="{2D7B4DCE-80CC-412E-BB09-8F1EF0841821}" type="sibTrans" cxnId="{A37F357E-81CA-4C65-AB9C-93C153E8F7EC}">
      <dgm:prSet/>
      <dgm:spPr/>
      <dgm:t>
        <a:bodyPr/>
        <a:lstStyle/>
        <a:p>
          <a:endParaRPr lang="en-US"/>
        </a:p>
      </dgm:t>
    </dgm:pt>
    <dgm:pt modelId="{17E1A12B-A7AD-4BE2-A614-8E80AC651E94}">
      <dgm:prSet/>
      <dgm:spPr/>
      <dgm:t>
        <a:bodyPr/>
        <a:lstStyle/>
        <a:p>
          <a:pPr>
            <a:lnSpc>
              <a:spcPct val="100000"/>
            </a:lnSpc>
          </a:pPr>
          <a:r>
            <a:rPr lang="en-US"/>
            <a:t>Maybe don’t do that? </a:t>
          </a:r>
        </a:p>
      </dgm:t>
    </dgm:pt>
    <dgm:pt modelId="{CE4F2EDD-0D50-43BD-8DE4-79A0A74FA532}" type="parTrans" cxnId="{4BBF4721-5756-4F82-97C2-1A7F09538BF8}">
      <dgm:prSet/>
      <dgm:spPr/>
      <dgm:t>
        <a:bodyPr/>
        <a:lstStyle/>
        <a:p>
          <a:endParaRPr lang="en-US"/>
        </a:p>
      </dgm:t>
    </dgm:pt>
    <dgm:pt modelId="{3C489F4A-ADF4-45A4-BF51-A50CA71E1759}" type="sibTrans" cxnId="{4BBF4721-5756-4F82-97C2-1A7F09538BF8}">
      <dgm:prSet/>
      <dgm:spPr/>
      <dgm:t>
        <a:bodyPr/>
        <a:lstStyle/>
        <a:p>
          <a:endParaRPr lang="en-US"/>
        </a:p>
      </dgm:t>
    </dgm:pt>
    <dgm:pt modelId="{42F5B180-7CAF-4AC1-804E-6FA22BEB9A5D}">
      <dgm:prSet/>
      <dgm:spPr/>
      <dgm:t>
        <a:bodyPr/>
        <a:lstStyle/>
        <a:p>
          <a:pPr>
            <a:lnSpc>
              <a:spcPct val="100000"/>
            </a:lnSpc>
            <a:defRPr b="1"/>
          </a:pPr>
          <a:r>
            <a:rPr lang="en-US"/>
            <a:t>Fix Doc</a:t>
          </a:r>
        </a:p>
      </dgm:t>
    </dgm:pt>
    <dgm:pt modelId="{66777F25-0E17-41A3-B981-001650FC9542}" type="parTrans" cxnId="{1908EE87-88E5-4835-A73F-64BA4C9E9AD3}">
      <dgm:prSet/>
      <dgm:spPr/>
      <dgm:t>
        <a:bodyPr/>
        <a:lstStyle/>
        <a:p>
          <a:endParaRPr lang="en-US"/>
        </a:p>
      </dgm:t>
    </dgm:pt>
    <dgm:pt modelId="{AD7681CE-9F68-4097-8B5B-B12F4192329A}" type="sibTrans" cxnId="{1908EE87-88E5-4835-A73F-64BA4C9E9AD3}">
      <dgm:prSet/>
      <dgm:spPr/>
      <dgm:t>
        <a:bodyPr/>
        <a:lstStyle/>
        <a:p>
          <a:endParaRPr lang="en-US"/>
        </a:p>
      </dgm:t>
    </dgm:pt>
    <dgm:pt modelId="{99FB3D48-03D1-4C9A-8290-638B6EF4F9B5}">
      <dgm:prSet/>
      <dgm:spPr/>
      <dgm:t>
        <a:bodyPr/>
        <a:lstStyle/>
        <a:p>
          <a:pPr>
            <a:lnSpc>
              <a:spcPct val="100000"/>
            </a:lnSpc>
          </a:pPr>
          <a:r>
            <a:rPr lang="en-US" dirty="0"/>
            <a:t>Approve PR when doc is no longer referencing the file.</a:t>
          </a:r>
        </a:p>
      </dgm:t>
    </dgm:pt>
    <dgm:pt modelId="{4E7577CB-386E-4CE2-A021-A75FF8B32A85}" type="parTrans" cxnId="{EA113CCF-BA7D-432B-9FF4-C3834037A4C5}">
      <dgm:prSet/>
      <dgm:spPr/>
      <dgm:t>
        <a:bodyPr/>
        <a:lstStyle/>
        <a:p>
          <a:endParaRPr lang="en-US"/>
        </a:p>
      </dgm:t>
    </dgm:pt>
    <dgm:pt modelId="{9E8CF1A1-9E31-48E2-8487-126D8B41A660}" type="sibTrans" cxnId="{EA113CCF-BA7D-432B-9FF4-C3834037A4C5}">
      <dgm:prSet/>
      <dgm:spPr/>
      <dgm:t>
        <a:bodyPr/>
        <a:lstStyle/>
        <a:p>
          <a:endParaRPr lang="en-US"/>
        </a:p>
      </dgm:t>
    </dgm:pt>
    <dgm:pt modelId="{34A7C6F1-CC2A-4F01-B213-97F80D685B16}" type="pres">
      <dgm:prSet presAssocID="{8057E774-112E-4C68-86B6-B5E37D8B2FB9}" presName="root" presStyleCnt="0">
        <dgm:presLayoutVars>
          <dgm:dir/>
          <dgm:resizeHandles val="exact"/>
        </dgm:presLayoutVars>
      </dgm:prSet>
      <dgm:spPr/>
    </dgm:pt>
    <dgm:pt modelId="{5A78D544-8CED-4E41-AA0D-0A522361F896}" type="pres">
      <dgm:prSet presAssocID="{1429CD05-27CB-4863-B683-362DDDB45E46}" presName="compNode" presStyleCnt="0"/>
      <dgm:spPr/>
    </dgm:pt>
    <dgm:pt modelId="{3DA8B312-8CC9-4D01-990B-DEDFC4C70D94}" type="pres">
      <dgm:prSet presAssocID="{1429CD05-27CB-4863-B683-362DDDB45E4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fused Person"/>
        </a:ext>
      </dgm:extLst>
    </dgm:pt>
    <dgm:pt modelId="{9E70DD72-FCD8-4548-981B-9BC499799D4D}" type="pres">
      <dgm:prSet presAssocID="{1429CD05-27CB-4863-B683-362DDDB45E46}" presName="iconSpace" presStyleCnt="0"/>
      <dgm:spPr/>
    </dgm:pt>
    <dgm:pt modelId="{773CDFE1-7B22-4518-B528-DDEF9E45819F}" type="pres">
      <dgm:prSet presAssocID="{1429CD05-27CB-4863-B683-362DDDB45E46}" presName="parTx" presStyleLbl="revTx" presStyleIdx="0" presStyleCnt="4">
        <dgm:presLayoutVars>
          <dgm:chMax val="0"/>
          <dgm:chPref val="0"/>
        </dgm:presLayoutVars>
      </dgm:prSet>
      <dgm:spPr/>
    </dgm:pt>
    <dgm:pt modelId="{1534D412-D399-4C1D-BB7C-9F596F5B0A8E}" type="pres">
      <dgm:prSet presAssocID="{1429CD05-27CB-4863-B683-362DDDB45E46}" presName="txSpace" presStyleCnt="0"/>
      <dgm:spPr/>
    </dgm:pt>
    <dgm:pt modelId="{413A8A3A-78AA-4C05-85F0-360E8CA9D65F}" type="pres">
      <dgm:prSet presAssocID="{1429CD05-27CB-4863-B683-362DDDB45E46}" presName="desTx" presStyleLbl="revTx" presStyleIdx="1" presStyleCnt="4">
        <dgm:presLayoutVars/>
      </dgm:prSet>
      <dgm:spPr/>
    </dgm:pt>
    <dgm:pt modelId="{7AEAFD7D-5F4B-43BB-8BAB-97CC16652AA6}" type="pres">
      <dgm:prSet presAssocID="{2D7B4DCE-80CC-412E-BB09-8F1EF0841821}" presName="sibTrans" presStyleCnt="0"/>
      <dgm:spPr/>
    </dgm:pt>
    <dgm:pt modelId="{1A2EA641-D1FA-44E2-8ADB-EA73D8E88834}" type="pres">
      <dgm:prSet presAssocID="{42F5B180-7CAF-4AC1-804E-6FA22BEB9A5D}" presName="compNode" presStyleCnt="0"/>
      <dgm:spPr/>
    </dgm:pt>
    <dgm:pt modelId="{3388AE1D-159D-49BB-83AB-85FADA1D385B}" type="pres">
      <dgm:prSet presAssocID="{42F5B180-7CAF-4AC1-804E-6FA22BEB9A5D}"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ocument with solid fill"/>
        </a:ext>
      </dgm:extLst>
    </dgm:pt>
    <dgm:pt modelId="{5C7FA182-46A5-4B67-8FFF-F2361323BFBC}" type="pres">
      <dgm:prSet presAssocID="{42F5B180-7CAF-4AC1-804E-6FA22BEB9A5D}" presName="iconSpace" presStyleCnt="0"/>
      <dgm:spPr/>
    </dgm:pt>
    <dgm:pt modelId="{4C880CD4-6CBC-413A-8AAB-FFCE58D168E6}" type="pres">
      <dgm:prSet presAssocID="{42F5B180-7CAF-4AC1-804E-6FA22BEB9A5D}" presName="parTx" presStyleLbl="revTx" presStyleIdx="2" presStyleCnt="4">
        <dgm:presLayoutVars>
          <dgm:chMax val="0"/>
          <dgm:chPref val="0"/>
        </dgm:presLayoutVars>
      </dgm:prSet>
      <dgm:spPr/>
    </dgm:pt>
    <dgm:pt modelId="{D65752A7-83A8-49DF-B3C6-097446B73316}" type="pres">
      <dgm:prSet presAssocID="{42F5B180-7CAF-4AC1-804E-6FA22BEB9A5D}" presName="txSpace" presStyleCnt="0"/>
      <dgm:spPr/>
    </dgm:pt>
    <dgm:pt modelId="{D801D1D2-1ACA-47FF-8816-E63750DE6239}" type="pres">
      <dgm:prSet presAssocID="{42F5B180-7CAF-4AC1-804E-6FA22BEB9A5D}" presName="desTx" presStyleLbl="revTx" presStyleIdx="3" presStyleCnt="4">
        <dgm:presLayoutVars/>
      </dgm:prSet>
      <dgm:spPr/>
    </dgm:pt>
  </dgm:ptLst>
  <dgm:cxnLst>
    <dgm:cxn modelId="{4BBF4721-5756-4F82-97C2-1A7F09538BF8}" srcId="{1429CD05-27CB-4863-B683-362DDDB45E46}" destId="{17E1A12B-A7AD-4BE2-A614-8E80AC651E94}" srcOrd="0" destOrd="0" parTransId="{CE4F2EDD-0D50-43BD-8DE4-79A0A74FA532}" sibTransId="{3C489F4A-ADF4-45A4-BF51-A50CA71E1759}"/>
    <dgm:cxn modelId="{3E06E731-801D-0440-893A-69BD788C0B2C}" type="presOf" srcId="{99FB3D48-03D1-4C9A-8290-638B6EF4F9B5}" destId="{D801D1D2-1ACA-47FF-8816-E63750DE6239}" srcOrd="0" destOrd="0" presId="urn:microsoft.com/office/officeart/2018/5/layout/CenteredIconLabelDescriptionList"/>
    <dgm:cxn modelId="{0954AC42-B2A3-E844-9EF5-64B5B97737E5}" type="presOf" srcId="{8057E774-112E-4C68-86B6-B5E37D8B2FB9}" destId="{34A7C6F1-CC2A-4F01-B213-97F80D685B16}" srcOrd="0" destOrd="0" presId="urn:microsoft.com/office/officeart/2018/5/layout/CenteredIconLabelDescriptionList"/>
    <dgm:cxn modelId="{F7709B57-A7C6-B942-902D-22178EEBF1E0}" type="presOf" srcId="{42F5B180-7CAF-4AC1-804E-6FA22BEB9A5D}" destId="{4C880CD4-6CBC-413A-8AAB-FFCE58D168E6}" srcOrd="0" destOrd="0" presId="urn:microsoft.com/office/officeart/2018/5/layout/CenteredIconLabelDescriptionList"/>
    <dgm:cxn modelId="{A37F357E-81CA-4C65-AB9C-93C153E8F7EC}" srcId="{8057E774-112E-4C68-86B6-B5E37D8B2FB9}" destId="{1429CD05-27CB-4863-B683-362DDDB45E46}" srcOrd="0" destOrd="0" parTransId="{B9CAE179-F2C7-4EA7-AB07-7A26DF3479CA}" sibTransId="{2D7B4DCE-80CC-412E-BB09-8F1EF0841821}"/>
    <dgm:cxn modelId="{D7EF327F-AB98-2A49-BA92-1CE08F67A32A}" type="presOf" srcId="{1429CD05-27CB-4863-B683-362DDDB45E46}" destId="{773CDFE1-7B22-4518-B528-DDEF9E45819F}" srcOrd="0" destOrd="0" presId="urn:microsoft.com/office/officeart/2018/5/layout/CenteredIconLabelDescriptionList"/>
    <dgm:cxn modelId="{1908EE87-88E5-4835-A73F-64BA4C9E9AD3}" srcId="{8057E774-112E-4C68-86B6-B5E37D8B2FB9}" destId="{42F5B180-7CAF-4AC1-804E-6FA22BEB9A5D}" srcOrd="1" destOrd="0" parTransId="{66777F25-0E17-41A3-B981-001650FC9542}" sibTransId="{AD7681CE-9F68-4097-8B5B-B12F4192329A}"/>
    <dgm:cxn modelId="{EA113CCF-BA7D-432B-9FF4-C3834037A4C5}" srcId="{42F5B180-7CAF-4AC1-804E-6FA22BEB9A5D}" destId="{99FB3D48-03D1-4C9A-8290-638B6EF4F9B5}" srcOrd="0" destOrd="0" parTransId="{4E7577CB-386E-4CE2-A021-A75FF8B32A85}" sibTransId="{9E8CF1A1-9E31-48E2-8487-126D8B41A660}"/>
    <dgm:cxn modelId="{A62E1BEF-CA7A-1440-895F-F77EB65BEE66}" type="presOf" srcId="{17E1A12B-A7AD-4BE2-A614-8E80AC651E94}" destId="{413A8A3A-78AA-4C05-85F0-360E8CA9D65F}" srcOrd="0" destOrd="0" presId="urn:microsoft.com/office/officeart/2018/5/layout/CenteredIconLabelDescriptionList"/>
    <dgm:cxn modelId="{B265DB3E-4479-D145-AF8F-BCD2B8352D16}" type="presParOf" srcId="{34A7C6F1-CC2A-4F01-B213-97F80D685B16}" destId="{5A78D544-8CED-4E41-AA0D-0A522361F896}" srcOrd="0" destOrd="0" presId="urn:microsoft.com/office/officeart/2018/5/layout/CenteredIconLabelDescriptionList"/>
    <dgm:cxn modelId="{4E29DA28-7D3D-5D4B-8D77-E057640D592F}" type="presParOf" srcId="{5A78D544-8CED-4E41-AA0D-0A522361F896}" destId="{3DA8B312-8CC9-4D01-990B-DEDFC4C70D94}" srcOrd="0" destOrd="0" presId="urn:microsoft.com/office/officeart/2018/5/layout/CenteredIconLabelDescriptionList"/>
    <dgm:cxn modelId="{B550334D-086B-1F4A-B13E-A654D7A5DC9C}" type="presParOf" srcId="{5A78D544-8CED-4E41-AA0D-0A522361F896}" destId="{9E70DD72-FCD8-4548-981B-9BC499799D4D}" srcOrd="1" destOrd="0" presId="urn:microsoft.com/office/officeart/2018/5/layout/CenteredIconLabelDescriptionList"/>
    <dgm:cxn modelId="{3C837C57-4B38-784A-A73D-C59AB29A2E9F}" type="presParOf" srcId="{5A78D544-8CED-4E41-AA0D-0A522361F896}" destId="{773CDFE1-7B22-4518-B528-DDEF9E45819F}" srcOrd="2" destOrd="0" presId="urn:microsoft.com/office/officeart/2018/5/layout/CenteredIconLabelDescriptionList"/>
    <dgm:cxn modelId="{4D04478C-7190-1447-8746-86B74B913A27}" type="presParOf" srcId="{5A78D544-8CED-4E41-AA0D-0A522361F896}" destId="{1534D412-D399-4C1D-BB7C-9F596F5B0A8E}" srcOrd="3" destOrd="0" presId="urn:microsoft.com/office/officeart/2018/5/layout/CenteredIconLabelDescriptionList"/>
    <dgm:cxn modelId="{22DA4051-3F09-5349-80CE-0E1CC8073652}" type="presParOf" srcId="{5A78D544-8CED-4E41-AA0D-0A522361F896}" destId="{413A8A3A-78AA-4C05-85F0-360E8CA9D65F}" srcOrd="4" destOrd="0" presId="urn:microsoft.com/office/officeart/2018/5/layout/CenteredIconLabelDescriptionList"/>
    <dgm:cxn modelId="{78EF4FAF-C119-2A42-8B79-7B3F11C86B72}" type="presParOf" srcId="{34A7C6F1-CC2A-4F01-B213-97F80D685B16}" destId="{7AEAFD7D-5F4B-43BB-8BAB-97CC16652AA6}" srcOrd="1" destOrd="0" presId="urn:microsoft.com/office/officeart/2018/5/layout/CenteredIconLabelDescriptionList"/>
    <dgm:cxn modelId="{764ED8AF-6470-4648-A30E-CA22351400C9}" type="presParOf" srcId="{34A7C6F1-CC2A-4F01-B213-97F80D685B16}" destId="{1A2EA641-D1FA-44E2-8ADB-EA73D8E88834}" srcOrd="2" destOrd="0" presId="urn:microsoft.com/office/officeart/2018/5/layout/CenteredIconLabelDescriptionList"/>
    <dgm:cxn modelId="{B6F3DB82-6A87-AF43-BEB0-5FA2E45C52E7}" type="presParOf" srcId="{1A2EA641-D1FA-44E2-8ADB-EA73D8E88834}" destId="{3388AE1D-159D-49BB-83AB-85FADA1D385B}" srcOrd="0" destOrd="0" presId="urn:microsoft.com/office/officeart/2018/5/layout/CenteredIconLabelDescriptionList"/>
    <dgm:cxn modelId="{269FD48F-77D0-6040-90F0-8BD1E629ECC3}" type="presParOf" srcId="{1A2EA641-D1FA-44E2-8ADB-EA73D8E88834}" destId="{5C7FA182-46A5-4B67-8FFF-F2361323BFBC}" srcOrd="1" destOrd="0" presId="urn:microsoft.com/office/officeart/2018/5/layout/CenteredIconLabelDescriptionList"/>
    <dgm:cxn modelId="{986AF9CB-999D-9644-8081-3A99CA3D69ED}" type="presParOf" srcId="{1A2EA641-D1FA-44E2-8ADB-EA73D8E88834}" destId="{4C880CD4-6CBC-413A-8AAB-FFCE58D168E6}" srcOrd="2" destOrd="0" presId="urn:microsoft.com/office/officeart/2018/5/layout/CenteredIconLabelDescriptionList"/>
    <dgm:cxn modelId="{9D0C04AC-D39C-F648-BBE3-CFC724E67974}" type="presParOf" srcId="{1A2EA641-D1FA-44E2-8ADB-EA73D8E88834}" destId="{D65752A7-83A8-49DF-B3C6-097446B73316}" srcOrd="3" destOrd="0" presId="urn:microsoft.com/office/officeart/2018/5/layout/CenteredIconLabelDescriptionList"/>
    <dgm:cxn modelId="{31F42CBB-1489-2A4F-86CD-8B85C9BC6F63}" type="presParOf" srcId="{1A2EA641-D1FA-44E2-8ADB-EA73D8E88834}" destId="{D801D1D2-1ACA-47FF-8816-E63750DE623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3DFF9B1-3F7F-4B0C-A7B3-EA43F7447034}"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A2D5D074-60A5-4D59-A486-E7A1E336487C}">
      <dgm:prSet/>
      <dgm:spPr/>
      <dgm:t>
        <a:bodyPr/>
        <a:lstStyle/>
        <a:p>
          <a:pPr>
            <a:lnSpc>
              <a:spcPct val="100000"/>
            </a:lnSpc>
          </a:pPr>
          <a:r>
            <a:rPr lang="en-US" dirty="0"/>
            <a:t>Daily</a:t>
          </a:r>
        </a:p>
      </dgm:t>
    </dgm:pt>
    <dgm:pt modelId="{A2FE86C6-9AAA-45B0-B1D1-11C10993CECD}" type="parTrans" cxnId="{66DCCC8E-C18B-4D25-A6E1-9134AB808C75}">
      <dgm:prSet/>
      <dgm:spPr/>
      <dgm:t>
        <a:bodyPr/>
        <a:lstStyle/>
        <a:p>
          <a:endParaRPr lang="en-US"/>
        </a:p>
      </dgm:t>
    </dgm:pt>
    <dgm:pt modelId="{A99B5F4E-E13B-4036-8FE5-B544CC451B32}" type="sibTrans" cxnId="{66DCCC8E-C18B-4D25-A6E1-9134AB808C75}">
      <dgm:prSet/>
      <dgm:spPr/>
      <dgm:t>
        <a:bodyPr/>
        <a:lstStyle/>
        <a:p>
          <a:endParaRPr lang="en-US"/>
        </a:p>
      </dgm:t>
    </dgm:pt>
    <dgm:pt modelId="{73EF65F5-5CD6-4089-9794-FCC24A469AB4}">
      <dgm:prSet/>
      <dgm:spPr/>
      <dgm:t>
        <a:bodyPr/>
        <a:lstStyle/>
        <a:p>
          <a:pPr>
            <a:lnSpc>
              <a:spcPct val="100000"/>
            </a:lnSpc>
          </a:pPr>
          <a:r>
            <a:rPr lang="en-US" dirty="0"/>
            <a:t>Monitor pull requests in code repositories</a:t>
          </a:r>
        </a:p>
      </dgm:t>
    </dgm:pt>
    <dgm:pt modelId="{62959F82-0FE6-46D0-9F09-5D60901590E8}" type="parTrans" cxnId="{77ABDCC5-5494-4A64-9FB4-01ECE0D2E8A7}">
      <dgm:prSet/>
      <dgm:spPr/>
      <dgm:t>
        <a:bodyPr/>
        <a:lstStyle/>
        <a:p>
          <a:endParaRPr lang="en-US"/>
        </a:p>
      </dgm:t>
    </dgm:pt>
    <dgm:pt modelId="{258AF84A-A71F-4C2E-84BF-6B6615CD884B}" type="sibTrans" cxnId="{77ABDCC5-5494-4A64-9FB4-01ECE0D2E8A7}">
      <dgm:prSet/>
      <dgm:spPr/>
      <dgm:t>
        <a:bodyPr/>
        <a:lstStyle/>
        <a:p>
          <a:endParaRPr lang="en-US"/>
        </a:p>
      </dgm:t>
    </dgm:pt>
    <dgm:pt modelId="{FEE3CD7F-CD25-44DB-8374-006E646AFB93}">
      <dgm:prSet/>
      <dgm:spPr/>
      <dgm:t>
        <a:bodyPr/>
        <a:lstStyle/>
        <a:p>
          <a:pPr>
            <a:lnSpc>
              <a:spcPct val="100000"/>
            </a:lnSpc>
          </a:pPr>
          <a:r>
            <a:rPr lang="en-US" dirty="0"/>
            <a:t>Weekly</a:t>
          </a:r>
        </a:p>
      </dgm:t>
    </dgm:pt>
    <dgm:pt modelId="{7E96132F-D58B-4CE0-9D65-B47419185037}" type="parTrans" cxnId="{D4DF97E9-FFCE-419E-A371-D0C8C8470643}">
      <dgm:prSet/>
      <dgm:spPr/>
      <dgm:t>
        <a:bodyPr/>
        <a:lstStyle/>
        <a:p>
          <a:endParaRPr lang="en-US"/>
        </a:p>
      </dgm:t>
    </dgm:pt>
    <dgm:pt modelId="{926CA77A-5C2B-4EFC-8D75-197EAB5F883B}" type="sibTrans" cxnId="{D4DF97E9-FFCE-419E-A371-D0C8C8470643}">
      <dgm:prSet/>
      <dgm:spPr/>
      <dgm:t>
        <a:bodyPr/>
        <a:lstStyle/>
        <a:p>
          <a:endParaRPr lang="en-US"/>
        </a:p>
      </dgm:t>
    </dgm:pt>
    <dgm:pt modelId="{4F71E356-FCC1-4863-9861-2312B0918EC9}">
      <dgm:prSet/>
      <dgm:spPr/>
      <dgm:t>
        <a:bodyPr/>
        <a:lstStyle/>
        <a:p>
          <a:pPr>
            <a:lnSpc>
              <a:spcPct val="100000"/>
            </a:lnSpc>
          </a:pPr>
          <a:r>
            <a:rPr lang="en-US" dirty="0"/>
            <a:t>Update CODEOWNERS files</a:t>
          </a:r>
        </a:p>
      </dgm:t>
    </dgm:pt>
    <dgm:pt modelId="{74243A88-CD64-4EFC-8576-B652F0DA292A}" type="parTrans" cxnId="{C8BAFE7C-DEFD-46FE-A1CB-473D28C6209D}">
      <dgm:prSet/>
      <dgm:spPr/>
      <dgm:t>
        <a:bodyPr/>
        <a:lstStyle/>
        <a:p>
          <a:endParaRPr lang="en-US"/>
        </a:p>
      </dgm:t>
    </dgm:pt>
    <dgm:pt modelId="{2B360042-4314-4C48-99CF-E6D306E70BD9}" type="sibTrans" cxnId="{C8BAFE7C-DEFD-46FE-A1CB-473D28C6209D}">
      <dgm:prSet/>
      <dgm:spPr/>
      <dgm:t>
        <a:bodyPr/>
        <a:lstStyle/>
        <a:p>
          <a:endParaRPr lang="en-US"/>
        </a:p>
      </dgm:t>
    </dgm:pt>
    <dgm:pt modelId="{60EC8FBD-CA1A-4E3D-A2E9-52CDE652D587}">
      <dgm:prSet/>
      <dgm:spPr/>
      <dgm:t>
        <a:bodyPr/>
        <a:lstStyle/>
        <a:p>
          <a:pPr>
            <a:lnSpc>
              <a:spcPct val="100000"/>
            </a:lnSpc>
          </a:pPr>
          <a:r>
            <a:rPr lang="en-US" dirty="0"/>
            <a:t>Update docs to rebuild</a:t>
          </a:r>
        </a:p>
        <a:p>
          <a:pPr>
            <a:lnSpc>
              <a:spcPct val="100000"/>
            </a:lnSpc>
          </a:pPr>
          <a:r>
            <a:rPr lang="en-US" dirty="0"/>
            <a:t>Update maintenance repo files</a:t>
          </a:r>
        </a:p>
      </dgm:t>
    </dgm:pt>
    <dgm:pt modelId="{4E31853F-AD65-4A9E-9F92-E60C239336EF}" type="parTrans" cxnId="{2E3CC057-8C41-4659-A3ED-B9005FAF4F4A}">
      <dgm:prSet/>
      <dgm:spPr/>
      <dgm:t>
        <a:bodyPr/>
        <a:lstStyle/>
        <a:p>
          <a:endParaRPr lang="en-US"/>
        </a:p>
      </dgm:t>
    </dgm:pt>
    <dgm:pt modelId="{DBE6D6E2-71B0-4882-965D-70FD9D0E34E5}" type="sibTrans" cxnId="{2E3CC057-8C41-4659-A3ED-B9005FAF4F4A}">
      <dgm:prSet/>
      <dgm:spPr/>
      <dgm:t>
        <a:bodyPr/>
        <a:lstStyle/>
        <a:p>
          <a:endParaRPr lang="en-US"/>
        </a:p>
      </dgm:t>
    </dgm:pt>
    <dgm:pt modelId="{52C17198-A4F8-44BC-919C-546F648DFADF}" type="pres">
      <dgm:prSet presAssocID="{13DFF9B1-3F7F-4B0C-A7B3-EA43F7447034}" presName="root" presStyleCnt="0">
        <dgm:presLayoutVars>
          <dgm:dir/>
          <dgm:resizeHandles val="exact"/>
        </dgm:presLayoutVars>
      </dgm:prSet>
      <dgm:spPr/>
    </dgm:pt>
    <dgm:pt modelId="{B1B56082-72F9-4F42-AE4C-8676A479EEDD}" type="pres">
      <dgm:prSet presAssocID="{A2D5D074-60A5-4D59-A486-E7A1E336487C}" presName="compNode" presStyleCnt="0"/>
      <dgm:spPr/>
    </dgm:pt>
    <dgm:pt modelId="{708CE88B-0D58-42DF-812A-65E95A009B13}" type="pres">
      <dgm:prSet presAssocID="{A2D5D074-60A5-4D59-A486-E7A1E336487C}" presName="bgRect" presStyleLbl="bgShp" presStyleIdx="0" presStyleCnt="2"/>
      <dgm:spPr/>
    </dgm:pt>
    <dgm:pt modelId="{E6088BCB-4FC9-458D-A337-680F2AD76B4C}" type="pres">
      <dgm:prSet presAssocID="{A2D5D074-60A5-4D59-A486-E7A1E336487C}"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larm Ringing with solid fill"/>
        </a:ext>
      </dgm:extLst>
    </dgm:pt>
    <dgm:pt modelId="{A0F93B76-6894-4AC2-AA7C-E83D497AB2AA}" type="pres">
      <dgm:prSet presAssocID="{A2D5D074-60A5-4D59-A486-E7A1E336487C}" presName="spaceRect" presStyleCnt="0"/>
      <dgm:spPr/>
    </dgm:pt>
    <dgm:pt modelId="{CF141A67-D3A9-40E8-AFFC-FB12CF20228E}" type="pres">
      <dgm:prSet presAssocID="{A2D5D074-60A5-4D59-A486-E7A1E336487C}" presName="parTx" presStyleLbl="revTx" presStyleIdx="0" presStyleCnt="4">
        <dgm:presLayoutVars>
          <dgm:chMax val="0"/>
          <dgm:chPref val="0"/>
        </dgm:presLayoutVars>
      </dgm:prSet>
      <dgm:spPr/>
    </dgm:pt>
    <dgm:pt modelId="{A0A865C3-3862-4892-BFE4-EDF3928F0D75}" type="pres">
      <dgm:prSet presAssocID="{A2D5D074-60A5-4D59-A486-E7A1E336487C}" presName="desTx" presStyleLbl="revTx" presStyleIdx="1" presStyleCnt="4">
        <dgm:presLayoutVars/>
      </dgm:prSet>
      <dgm:spPr/>
    </dgm:pt>
    <dgm:pt modelId="{0CBE7F8A-39F0-4DE7-838B-EC2741830A82}" type="pres">
      <dgm:prSet presAssocID="{A99B5F4E-E13B-4036-8FE5-B544CC451B32}" presName="sibTrans" presStyleCnt="0"/>
      <dgm:spPr/>
    </dgm:pt>
    <dgm:pt modelId="{1067FFF8-CF0C-4B0A-8C4E-12ED6D976408}" type="pres">
      <dgm:prSet presAssocID="{FEE3CD7F-CD25-44DB-8374-006E646AFB93}" presName="compNode" presStyleCnt="0"/>
      <dgm:spPr/>
    </dgm:pt>
    <dgm:pt modelId="{C88A6706-ECE6-4411-BEED-7371C39A5179}" type="pres">
      <dgm:prSet presAssocID="{FEE3CD7F-CD25-44DB-8374-006E646AFB93}" presName="bgRect" presStyleLbl="bgShp" presStyleIdx="1" presStyleCnt="2" custLinFactNeighborX="3823" custLinFactNeighborY="2241"/>
      <dgm:spPr/>
    </dgm:pt>
    <dgm:pt modelId="{BF0EDC29-8B4B-4C95-951E-9B810E73E910}" type="pres">
      <dgm:prSet presAssocID="{FEE3CD7F-CD25-44DB-8374-006E646AFB93}"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aily calendar with solid fill"/>
        </a:ext>
      </dgm:extLst>
    </dgm:pt>
    <dgm:pt modelId="{8091E1D0-B832-4AB0-8D2F-1F6AA08E36DB}" type="pres">
      <dgm:prSet presAssocID="{FEE3CD7F-CD25-44DB-8374-006E646AFB93}" presName="spaceRect" presStyleCnt="0"/>
      <dgm:spPr/>
    </dgm:pt>
    <dgm:pt modelId="{906CA725-C228-46E4-BA38-B2247A6CF49E}" type="pres">
      <dgm:prSet presAssocID="{FEE3CD7F-CD25-44DB-8374-006E646AFB93}" presName="parTx" presStyleLbl="revTx" presStyleIdx="2" presStyleCnt="4">
        <dgm:presLayoutVars>
          <dgm:chMax val="0"/>
          <dgm:chPref val="0"/>
        </dgm:presLayoutVars>
      </dgm:prSet>
      <dgm:spPr/>
    </dgm:pt>
    <dgm:pt modelId="{569A7D22-DC92-4295-B4CC-59081F528341}" type="pres">
      <dgm:prSet presAssocID="{FEE3CD7F-CD25-44DB-8374-006E646AFB93}" presName="desTx" presStyleLbl="revTx" presStyleIdx="3" presStyleCnt="4">
        <dgm:presLayoutVars/>
      </dgm:prSet>
      <dgm:spPr/>
    </dgm:pt>
  </dgm:ptLst>
  <dgm:cxnLst>
    <dgm:cxn modelId="{7E7CF067-501B-401D-AB2D-C8AA48BA59E0}" type="presOf" srcId="{FEE3CD7F-CD25-44DB-8374-006E646AFB93}" destId="{906CA725-C228-46E4-BA38-B2247A6CF49E}" srcOrd="0" destOrd="0" presId="urn:microsoft.com/office/officeart/2018/2/layout/IconVerticalSolidList"/>
    <dgm:cxn modelId="{F62E884D-F7AD-4559-9571-57DC1DFD6AD0}" type="presOf" srcId="{13DFF9B1-3F7F-4B0C-A7B3-EA43F7447034}" destId="{52C17198-A4F8-44BC-919C-546F648DFADF}" srcOrd="0" destOrd="0" presId="urn:microsoft.com/office/officeart/2018/2/layout/IconVerticalSolidList"/>
    <dgm:cxn modelId="{192E6D4F-4B78-4B9F-A577-D878DD3ABFF6}" type="presOf" srcId="{73EF65F5-5CD6-4089-9794-FCC24A469AB4}" destId="{A0A865C3-3862-4892-BFE4-EDF3928F0D75}" srcOrd="0" destOrd="0" presId="urn:microsoft.com/office/officeart/2018/2/layout/IconVerticalSolidList"/>
    <dgm:cxn modelId="{EE850D51-3C78-474F-8B7E-A76F4529B7C7}" type="presOf" srcId="{A2D5D074-60A5-4D59-A486-E7A1E336487C}" destId="{CF141A67-D3A9-40E8-AFFC-FB12CF20228E}" srcOrd="0" destOrd="0" presId="urn:microsoft.com/office/officeart/2018/2/layout/IconVerticalSolidList"/>
    <dgm:cxn modelId="{2E3CC057-8C41-4659-A3ED-B9005FAF4F4A}" srcId="{FEE3CD7F-CD25-44DB-8374-006E646AFB93}" destId="{60EC8FBD-CA1A-4E3D-A2E9-52CDE652D587}" srcOrd="1" destOrd="0" parTransId="{4E31853F-AD65-4A9E-9F92-E60C239336EF}" sibTransId="{DBE6D6E2-71B0-4882-965D-70FD9D0E34E5}"/>
    <dgm:cxn modelId="{C8BAFE7C-DEFD-46FE-A1CB-473D28C6209D}" srcId="{FEE3CD7F-CD25-44DB-8374-006E646AFB93}" destId="{4F71E356-FCC1-4863-9861-2312B0918EC9}" srcOrd="0" destOrd="0" parTransId="{74243A88-CD64-4EFC-8576-B652F0DA292A}" sibTransId="{2B360042-4314-4C48-99CF-E6D306E70BD9}"/>
    <dgm:cxn modelId="{66DCCC8E-C18B-4D25-A6E1-9134AB808C75}" srcId="{13DFF9B1-3F7F-4B0C-A7B3-EA43F7447034}" destId="{A2D5D074-60A5-4D59-A486-E7A1E336487C}" srcOrd="0" destOrd="0" parTransId="{A2FE86C6-9AAA-45B0-B1D1-11C10993CECD}" sibTransId="{A99B5F4E-E13B-4036-8FE5-B544CC451B32}"/>
    <dgm:cxn modelId="{246285BF-E4C6-4456-B4CB-B387085DDF42}" type="presOf" srcId="{4F71E356-FCC1-4863-9861-2312B0918EC9}" destId="{569A7D22-DC92-4295-B4CC-59081F528341}" srcOrd="0" destOrd="0" presId="urn:microsoft.com/office/officeart/2018/2/layout/IconVerticalSolidList"/>
    <dgm:cxn modelId="{77ABDCC5-5494-4A64-9FB4-01ECE0D2E8A7}" srcId="{A2D5D074-60A5-4D59-A486-E7A1E336487C}" destId="{73EF65F5-5CD6-4089-9794-FCC24A469AB4}" srcOrd="0" destOrd="0" parTransId="{62959F82-0FE6-46D0-9F09-5D60901590E8}" sibTransId="{258AF84A-A71F-4C2E-84BF-6B6615CD884B}"/>
    <dgm:cxn modelId="{5AD151E7-07FE-43A7-BEBD-CE517EAA42F8}" type="presOf" srcId="{60EC8FBD-CA1A-4E3D-A2E9-52CDE652D587}" destId="{569A7D22-DC92-4295-B4CC-59081F528341}" srcOrd="0" destOrd="1" presId="urn:microsoft.com/office/officeart/2018/2/layout/IconVerticalSolidList"/>
    <dgm:cxn modelId="{D4DF97E9-FFCE-419E-A371-D0C8C8470643}" srcId="{13DFF9B1-3F7F-4B0C-A7B3-EA43F7447034}" destId="{FEE3CD7F-CD25-44DB-8374-006E646AFB93}" srcOrd="1" destOrd="0" parTransId="{7E96132F-D58B-4CE0-9D65-B47419185037}" sibTransId="{926CA77A-5C2B-4EFC-8D75-197EAB5F883B}"/>
    <dgm:cxn modelId="{C897F7F2-A22A-475D-968B-CD4C98759D11}" type="presParOf" srcId="{52C17198-A4F8-44BC-919C-546F648DFADF}" destId="{B1B56082-72F9-4F42-AE4C-8676A479EEDD}" srcOrd="0" destOrd="0" presId="urn:microsoft.com/office/officeart/2018/2/layout/IconVerticalSolidList"/>
    <dgm:cxn modelId="{EA295CFF-7E39-4A6C-A6EF-91FE2B063162}" type="presParOf" srcId="{B1B56082-72F9-4F42-AE4C-8676A479EEDD}" destId="{708CE88B-0D58-42DF-812A-65E95A009B13}" srcOrd="0" destOrd="0" presId="urn:microsoft.com/office/officeart/2018/2/layout/IconVerticalSolidList"/>
    <dgm:cxn modelId="{65CFE5DC-5D36-45C7-A984-303E1988E0A5}" type="presParOf" srcId="{B1B56082-72F9-4F42-AE4C-8676A479EEDD}" destId="{E6088BCB-4FC9-458D-A337-680F2AD76B4C}" srcOrd="1" destOrd="0" presId="urn:microsoft.com/office/officeart/2018/2/layout/IconVerticalSolidList"/>
    <dgm:cxn modelId="{D5D30B24-99D8-4B36-881B-76382B1FC9D1}" type="presParOf" srcId="{B1B56082-72F9-4F42-AE4C-8676A479EEDD}" destId="{A0F93B76-6894-4AC2-AA7C-E83D497AB2AA}" srcOrd="2" destOrd="0" presId="urn:microsoft.com/office/officeart/2018/2/layout/IconVerticalSolidList"/>
    <dgm:cxn modelId="{D45C04BA-0832-488B-A835-4A2EE94365BC}" type="presParOf" srcId="{B1B56082-72F9-4F42-AE4C-8676A479EEDD}" destId="{CF141A67-D3A9-40E8-AFFC-FB12CF20228E}" srcOrd="3" destOrd="0" presId="urn:microsoft.com/office/officeart/2018/2/layout/IconVerticalSolidList"/>
    <dgm:cxn modelId="{B0C61753-608E-4C6C-99F2-7692FF81AEB9}" type="presParOf" srcId="{B1B56082-72F9-4F42-AE4C-8676A479EEDD}" destId="{A0A865C3-3862-4892-BFE4-EDF3928F0D75}" srcOrd="4" destOrd="0" presId="urn:microsoft.com/office/officeart/2018/2/layout/IconVerticalSolidList"/>
    <dgm:cxn modelId="{59685622-9968-43F6-B2D8-4F2884C9ED63}" type="presParOf" srcId="{52C17198-A4F8-44BC-919C-546F648DFADF}" destId="{0CBE7F8A-39F0-4DE7-838B-EC2741830A82}" srcOrd="1" destOrd="0" presId="urn:microsoft.com/office/officeart/2018/2/layout/IconVerticalSolidList"/>
    <dgm:cxn modelId="{28212B37-8077-42B1-A53C-198BD51F0CEE}" type="presParOf" srcId="{52C17198-A4F8-44BC-919C-546F648DFADF}" destId="{1067FFF8-CF0C-4B0A-8C4E-12ED6D976408}" srcOrd="2" destOrd="0" presId="urn:microsoft.com/office/officeart/2018/2/layout/IconVerticalSolidList"/>
    <dgm:cxn modelId="{36C82629-0E7C-411B-9753-DF3FB3E72C24}" type="presParOf" srcId="{1067FFF8-CF0C-4B0A-8C4E-12ED6D976408}" destId="{C88A6706-ECE6-4411-BEED-7371C39A5179}" srcOrd="0" destOrd="0" presId="urn:microsoft.com/office/officeart/2018/2/layout/IconVerticalSolidList"/>
    <dgm:cxn modelId="{8E7E1D5E-8554-4E8A-8922-40DDEE1C777E}" type="presParOf" srcId="{1067FFF8-CF0C-4B0A-8C4E-12ED6D976408}" destId="{BF0EDC29-8B4B-4C95-951E-9B810E73E910}" srcOrd="1" destOrd="0" presId="urn:microsoft.com/office/officeart/2018/2/layout/IconVerticalSolidList"/>
    <dgm:cxn modelId="{51BB3AB1-5998-44EC-9E99-AB5C9172E857}" type="presParOf" srcId="{1067FFF8-CF0C-4B0A-8C4E-12ED6D976408}" destId="{8091E1D0-B832-4AB0-8D2F-1F6AA08E36DB}" srcOrd="2" destOrd="0" presId="urn:microsoft.com/office/officeart/2018/2/layout/IconVerticalSolidList"/>
    <dgm:cxn modelId="{81C9EC47-43B6-4EA3-999E-93B5796BFD43}" type="presParOf" srcId="{1067FFF8-CF0C-4B0A-8C4E-12ED6D976408}" destId="{906CA725-C228-46E4-BA38-B2247A6CF49E}" srcOrd="3" destOrd="0" presId="urn:microsoft.com/office/officeart/2018/2/layout/IconVerticalSolidList"/>
    <dgm:cxn modelId="{68287281-2518-4A1F-BA3D-A8091E2E97BA}" type="presParOf" srcId="{1067FFF8-CF0C-4B0A-8C4E-12ED6D976408}" destId="{569A7D22-DC92-4295-B4CC-59081F528341}" srcOrd="4"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AE921A-49D8-49AE-9B36-B1411A67C38E}">
      <dsp:nvSpPr>
        <dsp:cNvPr id="0" name=""/>
        <dsp:cNvSpPr/>
      </dsp:nvSpPr>
      <dsp:spPr>
        <a:xfrm>
          <a:off x="782800" y="390836"/>
          <a:ext cx="1136499" cy="11364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B19F8D-E70D-4FA2-905A-76E52F0EA283}">
      <dsp:nvSpPr>
        <dsp:cNvPr id="0" name=""/>
        <dsp:cNvSpPr/>
      </dsp:nvSpPr>
      <dsp:spPr>
        <a:xfrm>
          <a:off x="88272" y="1904454"/>
          <a:ext cx="2525555"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Code Repo</a:t>
          </a:r>
          <a:r>
            <a:rPr lang="en-US" sz="1600" kern="1200" dirty="0"/>
            <a:t>  </a:t>
          </a:r>
          <a:br>
            <a:rPr lang="en-US" sz="1100" kern="1200" dirty="0"/>
          </a:br>
          <a:r>
            <a:rPr lang="en-US" sz="1200" kern="1200" dirty="0"/>
            <a:t>Public GitHub repositories where sample code is stored </a:t>
          </a:r>
        </a:p>
        <a:p>
          <a:pPr marL="0" lvl="0" indent="0" algn="ctr" defTabSz="711200">
            <a:lnSpc>
              <a:spcPct val="100000"/>
            </a:lnSpc>
            <a:spcBef>
              <a:spcPct val="0"/>
            </a:spcBef>
            <a:spcAft>
              <a:spcPct val="35000"/>
            </a:spcAft>
            <a:buNone/>
          </a:pPr>
          <a:r>
            <a:rPr lang="en-US" sz="1400" kern="1200" dirty="0"/>
            <a:t>(foundry-samples)</a:t>
          </a:r>
        </a:p>
      </dsp:txBody>
      <dsp:txXfrm>
        <a:off x="88272" y="1904454"/>
        <a:ext cx="2525555" cy="922500"/>
      </dsp:txXfrm>
    </dsp:sp>
    <dsp:sp modelId="{81ADA4CF-8737-4FCE-921C-B8D0315D4304}">
      <dsp:nvSpPr>
        <dsp:cNvPr id="0" name=""/>
        <dsp:cNvSpPr/>
      </dsp:nvSpPr>
      <dsp:spPr>
        <a:xfrm>
          <a:off x="3750327" y="390836"/>
          <a:ext cx="1136499" cy="11364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8A4781-F0E5-4F40-8F30-3D7E13BF9D5A}">
      <dsp:nvSpPr>
        <dsp:cNvPr id="0" name=""/>
        <dsp:cNvSpPr/>
      </dsp:nvSpPr>
      <dsp:spPr>
        <a:xfrm>
          <a:off x="3055800" y="1904454"/>
          <a:ext cx="2525555"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Docs Repo</a:t>
          </a:r>
          <a:r>
            <a:rPr lang="en-US" sz="1600" kern="1200" dirty="0"/>
            <a:t> </a:t>
          </a:r>
          <a:r>
            <a:rPr lang="en-US" sz="1200" kern="1200" dirty="0"/>
            <a:t> </a:t>
          </a:r>
          <a:br>
            <a:rPr lang="en-US" sz="1100" kern="1200" dirty="0"/>
          </a:br>
          <a:r>
            <a:rPr lang="en-US" sz="1200" kern="1200" dirty="0"/>
            <a:t>The </a:t>
          </a:r>
          <a:r>
            <a:rPr lang="en-US" sz="1200" kern="1200" dirty="0" err="1"/>
            <a:t>MicrosoftDocs</a:t>
          </a:r>
          <a:r>
            <a:rPr lang="en-US" sz="1200" kern="1200" dirty="0"/>
            <a:t> repository where documentation articles are stored </a:t>
          </a:r>
        </a:p>
        <a:p>
          <a:pPr marL="0" lvl="0" indent="0" algn="ctr" defTabSz="711200">
            <a:lnSpc>
              <a:spcPct val="100000"/>
            </a:lnSpc>
            <a:spcBef>
              <a:spcPct val="0"/>
            </a:spcBef>
            <a:spcAft>
              <a:spcPct val="35000"/>
            </a:spcAft>
            <a:buNone/>
          </a:pPr>
          <a:r>
            <a:rPr lang="en-US" sz="1400" kern="1200" dirty="0"/>
            <a:t>(azure-ai-docs-pr)</a:t>
          </a:r>
        </a:p>
      </dsp:txBody>
      <dsp:txXfrm>
        <a:off x="3055800" y="1904454"/>
        <a:ext cx="2525555" cy="922500"/>
      </dsp:txXfrm>
    </dsp:sp>
    <dsp:sp modelId="{E87D7CD0-9A48-4E2E-AEB5-D510BA45D858}">
      <dsp:nvSpPr>
        <dsp:cNvPr id="0" name=""/>
        <dsp:cNvSpPr/>
      </dsp:nvSpPr>
      <dsp:spPr>
        <a:xfrm>
          <a:off x="2266564" y="3458342"/>
          <a:ext cx="1136499" cy="113649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971EB7-76E7-4ABF-A52A-81857B79D2DA}">
      <dsp:nvSpPr>
        <dsp:cNvPr id="0" name=""/>
        <dsp:cNvSpPr/>
      </dsp:nvSpPr>
      <dsp:spPr>
        <a:xfrm>
          <a:off x="1572036" y="4971960"/>
          <a:ext cx="2525555"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Maintenance Repo </a:t>
          </a:r>
          <a:br>
            <a:rPr lang="en-US" sz="1600" b="1" kern="1200" dirty="0"/>
          </a:br>
          <a:r>
            <a:rPr lang="en-US" sz="1200" kern="1200" dirty="0"/>
            <a:t>GitHub repository where the code maintenance process scripts are stored </a:t>
          </a:r>
        </a:p>
        <a:p>
          <a:pPr marL="0" lvl="0" indent="0" algn="ctr" defTabSz="711200">
            <a:lnSpc>
              <a:spcPct val="100000"/>
            </a:lnSpc>
            <a:spcBef>
              <a:spcPct val="0"/>
            </a:spcBef>
            <a:spcAft>
              <a:spcPct val="35000"/>
            </a:spcAft>
            <a:buNone/>
          </a:pPr>
          <a:r>
            <a:rPr lang="en-US" sz="1400" kern="1200" dirty="0"/>
            <a:t>(</a:t>
          </a:r>
          <a:r>
            <a:rPr lang="en-US" sz="1400" kern="1200" dirty="0" err="1"/>
            <a:t>sdgilley</a:t>
          </a:r>
          <a:r>
            <a:rPr lang="en-US" sz="1400" kern="1200" dirty="0"/>
            <a:t>/code-maintenance)</a:t>
          </a:r>
        </a:p>
      </dsp:txBody>
      <dsp:txXfrm>
        <a:off x="1572036" y="4971960"/>
        <a:ext cx="2525555" cy="92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C65E9-A40E-4285-BB16-96DA435B950F}">
      <dsp:nvSpPr>
        <dsp:cNvPr id="0" name=""/>
        <dsp:cNvSpPr/>
      </dsp:nvSpPr>
      <dsp:spPr>
        <a:xfrm>
          <a:off x="0" y="109637"/>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Code authored in a code editor</a:t>
          </a:r>
        </a:p>
      </dsp:txBody>
      <dsp:txXfrm>
        <a:off x="46541" y="156178"/>
        <a:ext cx="5576546" cy="860321"/>
      </dsp:txXfrm>
    </dsp:sp>
    <dsp:sp modelId="{EDEB636B-C772-4E3D-BF18-9FF6F803F3E9}">
      <dsp:nvSpPr>
        <dsp:cNvPr id="0" name=""/>
        <dsp:cNvSpPr/>
      </dsp:nvSpPr>
      <dsp:spPr>
        <a:xfrm>
          <a:off x="0" y="1132161"/>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Code is runnable </a:t>
          </a:r>
          <a:endParaRPr lang="en-US" sz="2400" kern="1200" dirty="0"/>
        </a:p>
      </dsp:txBody>
      <dsp:txXfrm>
        <a:off x="46541" y="1178702"/>
        <a:ext cx="5576546" cy="860321"/>
      </dsp:txXfrm>
    </dsp:sp>
    <dsp:sp modelId="{680DC26E-282A-4F0E-B624-E6F4ACAD55FF}">
      <dsp:nvSpPr>
        <dsp:cNvPr id="0" name=""/>
        <dsp:cNvSpPr/>
      </dsp:nvSpPr>
      <dsp:spPr>
        <a:xfrm>
          <a:off x="0" y="2154684"/>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Code styles enforced by PR process in the code repo</a:t>
          </a:r>
        </a:p>
      </dsp:txBody>
      <dsp:txXfrm>
        <a:off x="46541" y="2201225"/>
        <a:ext cx="5576546" cy="860321"/>
      </dsp:txXfrm>
    </dsp:sp>
    <dsp:sp modelId="{EE810398-5BAD-410F-BF92-5566CDEDD364}">
      <dsp:nvSpPr>
        <dsp:cNvPr id="0" name=""/>
        <dsp:cNvSpPr/>
      </dsp:nvSpPr>
      <dsp:spPr>
        <a:xfrm>
          <a:off x="0" y="3140998"/>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Code repo maintained by teams using the code</a:t>
          </a:r>
        </a:p>
      </dsp:txBody>
      <dsp:txXfrm>
        <a:off x="46541" y="3187539"/>
        <a:ext cx="5576546" cy="860321"/>
      </dsp:txXfrm>
    </dsp:sp>
    <dsp:sp modelId="{0BF71160-F278-4365-8DCF-020400760CF1}">
      <dsp:nvSpPr>
        <dsp:cNvPr id="0" name=""/>
        <dsp:cNvSpPr/>
      </dsp:nvSpPr>
      <dsp:spPr>
        <a:xfrm>
          <a:off x="0" y="4199732"/>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Code repo can be set up with automated testing</a:t>
          </a:r>
          <a:endParaRPr lang="en-US" sz="2400" kern="1200" dirty="0"/>
        </a:p>
      </dsp:txBody>
      <dsp:txXfrm>
        <a:off x="46541" y="4246273"/>
        <a:ext cx="5576546" cy="860321"/>
      </dsp:txXfrm>
    </dsp:sp>
    <dsp:sp modelId="{D8A994F0-A993-448E-997D-9711BC8FF716}">
      <dsp:nvSpPr>
        <dsp:cNvPr id="0" name=""/>
        <dsp:cNvSpPr/>
      </dsp:nvSpPr>
      <dsp:spPr>
        <a:xfrm>
          <a:off x="0" y="5222255"/>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Public GH repo and docs have single source of truth</a:t>
          </a:r>
        </a:p>
      </dsp:txBody>
      <dsp:txXfrm>
        <a:off x="46541" y="5268796"/>
        <a:ext cx="5576546" cy="8603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C65E9-A40E-4285-BB16-96DA435B950F}">
      <dsp:nvSpPr>
        <dsp:cNvPr id="0" name=""/>
        <dsp:cNvSpPr/>
      </dsp:nvSpPr>
      <dsp:spPr>
        <a:xfrm>
          <a:off x="0" y="877888"/>
          <a:ext cx="5669628" cy="107406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File deletion</a:t>
          </a:r>
          <a:r>
            <a:rPr lang="en-US" sz="2700" kern="1200" dirty="0"/>
            <a:t> - Referenced files are removed</a:t>
          </a:r>
        </a:p>
      </dsp:txBody>
      <dsp:txXfrm>
        <a:off x="52431" y="930319"/>
        <a:ext cx="5564766" cy="969198"/>
      </dsp:txXfrm>
    </dsp:sp>
    <dsp:sp modelId="{438A9959-093B-4FC9-A391-3229760ADD5D}">
      <dsp:nvSpPr>
        <dsp:cNvPr id="0" name=""/>
        <dsp:cNvSpPr/>
      </dsp:nvSpPr>
      <dsp:spPr>
        <a:xfrm>
          <a:off x="0" y="2029708"/>
          <a:ext cx="5669628" cy="107406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File renaming</a:t>
          </a:r>
          <a:r>
            <a:rPr lang="en-US" sz="2700" kern="1200" dirty="0"/>
            <a:t> - Referenced file paths change</a:t>
          </a:r>
        </a:p>
      </dsp:txBody>
      <dsp:txXfrm>
        <a:off x="52431" y="2082139"/>
        <a:ext cx="5564766" cy="969198"/>
      </dsp:txXfrm>
    </dsp:sp>
    <dsp:sp modelId="{F4747D74-865B-400A-8E67-2452714315C1}">
      <dsp:nvSpPr>
        <dsp:cNvPr id="0" name=""/>
        <dsp:cNvSpPr/>
      </dsp:nvSpPr>
      <dsp:spPr>
        <a:xfrm>
          <a:off x="0" y="3181528"/>
          <a:ext cx="5669628" cy="107406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Content changes</a:t>
          </a:r>
          <a:r>
            <a:rPr lang="en-US" sz="2700" kern="1200" dirty="0"/>
            <a:t> - Named sections or code blocks are modified or removed</a:t>
          </a:r>
        </a:p>
      </dsp:txBody>
      <dsp:txXfrm>
        <a:off x="52431" y="3233959"/>
        <a:ext cx="5564766" cy="969198"/>
      </dsp:txXfrm>
    </dsp:sp>
    <dsp:sp modelId="{C53EE3DD-7AB3-4A59-B009-600411E5FED6}">
      <dsp:nvSpPr>
        <dsp:cNvPr id="0" name=""/>
        <dsp:cNvSpPr/>
      </dsp:nvSpPr>
      <dsp:spPr>
        <a:xfrm>
          <a:off x="0" y="4333348"/>
          <a:ext cx="5669628" cy="1074060"/>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Code file updates not reflected in docs until referring article is rebuilt</a:t>
          </a:r>
        </a:p>
      </dsp:txBody>
      <dsp:txXfrm>
        <a:off x="52431" y="4385779"/>
        <a:ext cx="5564766" cy="9691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500CA-410F-4FEE-801A-7AFDE5D4BAAD}">
      <dsp:nvSpPr>
        <dsp:cNvPr id="0" name=""/>
        <dsp:cNvSpPr/>
      </dsp:nvSpPr>
      <dsp:spPr>
        <a:xfrm>
          <a:off x="730349" y="174437"/>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F1D020-5D89-4FE4-BEE6-FCC334B2F1D9}">
      <dsp:nvSpPr>
        <dsp:cNvPr id="0" name=""/>
        <dsp:cNvSpPr/>
      </dsp:nvSpPr>
      <dsp:spPr>
        <a:xfrm>
          <a:off x="1198349" y="642437"/>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A4A6E6-393E-4089-8499-F5A66A509538}">
      <dsp:nvSpPr>
        <dsp:cNvPr id="0" name=""/>
        <dsp:cNvSpPr/>
      </dsp:nvSpPr>
      <dsp:spPr>
        <a:xfrm>
          <a:off x="28349"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Use CODEOWNERS to protect files we reference</a:t>
          </a:r>
        </a:p>
      </dsp:txBody>
      <dsp:txXfrm>
        <a:off x="28349" y="3054438"/>
        <a:ext cx="3600000" cy="720000"/>
      </dsp:txXfrm>
    </dsp:sp>
    <dsp:sp modelId="{9D5C38DA-584A-46B3-9781-4E0E8A2825D4}">
      <dsp:nvSpPr>
        <dsp:cNvPr id="0" name=""/>
        <dsp:cNvSpPr/>
      </dsp:nvSpPr>
      <dsp:spPr>
        <a:xfrm>
          <a:off x="4960350" y="174437"/>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8BF2AB-E5A5-4D1A-8B69-BF3FCC853B49}">
      <dsp:nvSpPr>
        <dsp:cNvPr id="0" name=""/>
        <dsp:cNvSpPr/>
      </dsp:nvSpPr>
      <dsp:spPr>
        <a:xfrm>
          <a:off x="5428350" y="642437"/>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517885-6CCE-4D2E-AB9C-6D2503C3134E}">
      <dsp:nvSpPr>
        <dsp:cNvPr id="0" name=""/>
        <dsp:cNvSpPr/>
      </dsp:nvSpPr>
      <dsp:spPr>
        <a:xfrm>
          <a:off x="425835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Any change of these files require our review</a:t>
          </a:r>
        </a:p>
      </dsp:txBody>
      <dsp:txXfrm>
        <a:off x="4258350" y="3054438"/>
        <a:ext cx="36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CE88B-0D58-42DF-812A-65E95A009B13}">
      <dsp:nvSpPr>
        <dsp:cNvPr id="0" name=""/>
        <dsp:cNvSpPr/>
      </dsp:nvSpPr>
      <dsp:spPr>
        <a:xfrm>
          <a:off x="0" y="677403"/>
          <a:ext cx="8229600" cy="125059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88BCB-4FC9-458D-A337-680F2AD76B4C}">
      <dsp:nvSpPr>
        <dsp:cNvPr id="0" name=""/>
        <dsp:cNvSpPr/>
      </dsp:nvSpPr>
      <dsp:spPr>
        <a:xfrm>
          <a:off x="378303" y="958786"/>
          <a:ext cx="687825" cy="6878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141A67-D3A9-40E8-AFFC-FB12CF20228E}">
      <dsp:nvSpPr>
        <dsp:cNvPr id="0" name=""/>
        <dsp:cNvSpPr/>
      </dsp:nvSpPr>
      <dsp:spPr>
        <a:xfrm>
          <a:off x="1444433" y="677403"/>
          <a:ext cx="3703320" cy="1250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54" tIns="132354" rIns="132354" bIns="132354" numCol="1" spcCol="1270" anchor="ctr" anchorCtr="0">
          <a:noAutofit/>
        </a:bodyPr>
        <a:lstStyle/>
        <a:p>
          <a:pPr marL="0" lvl="0" indent="0" algn="l" defTabSz="1111250">
            <a:lnSpc>
              <a:spcPct val="100000"/>
            </a:lnSpc>
            <a:spcBef>
              <a:spcPct val="0"/>
            </a:spcBef>
            <a:spcAft>
              <a:spcPct val="35000"/>
            </a:spcAft>
            <a:buNone/>
          </a:pPr>
          <a:r>
            <a:rPr lang="en-US" sz="2500" kern="1200" dirty="0"/>
            <a:t>Daily</a:t>
          </a:r>
        </a:p>
      </dsp:txBody>
      <dsp:txXfrm>
        <a:off x="1444433" y="677403"/>
        <a:ext cx="3703320" cy="1250591"/>
      </dsp:txXfrm>
    </dsp:sp>
    <dsp:sp modelId="{A0A865C3-3862-4892-BFE4-EDF3928F0D75}">
      <dsp:nvSpPr>
        <dsp:cNvPr id="0" name=""/>
        <dsp:cNvSpPr/>
      </dsp:nvSpPr>
      <dsp:spPr>
        <a:xfrm>
          <a:off x="5147753" y="677403"/>
          <a:ext cx="3081846" cy="1250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54" tIns="132354" rIns="132354" bIns="132354" numCol="1" spcCol="1270" anchor="ctr" anchorCtr="0">
          <a:noAutofit/>
        </a:bodyPr>
        <a:lstStyle/>
        <a:p>
          <a:pPr marL="0" lvl="0" indent="0" algn="l" defTabSz="755650">
            <a:lnSpc>
              <a:spcPct val="100000"/>
            </a:lnSpc>
            <a:spcBef>
              <a:spcPct val="0"/>
            </a:spcBef>
            <a:spcAft>
              <a:spcPct val="35000"/>
            </a:spcAft>
            <a:buNone/>
          </a:pPr>
          <a:r>
            <a:rPr lang="en-US" sz="1700" kern="1200" dirty="0"/>
            <a:t>Monitor pull requests in code repositories</a:t>
          </a:r>
        </a:p>
      </dsp:txBody>
      <dsp:txXfrm>
        <a:off x="5147753" y="677403"/>
        <a:ext cx="3081846" cy="1250591"/>
      </dsp:txXfrm>
    </dsp:sp>
    <dsp:sp modelId="{C88A6706-ECE6-4411-BEED-7371C39A5179}">
      <dsp:nvSpPr>
        <dsp:cNvPr id="0" name=""/>
        <dsp:cNvSpPr/>
      </dsp:nvSpPr>
      <dsp:spPr>
        <a:xfrm>
          <a:off x="0" y="2240642"/>
          <a:ext cx="8229600" cy="125059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0EDC29-8B4B-4C95-951E-9B810E73E910}">
      <dsp:nvSpPr>
        <dsp:cNvPr id="0" name=""/>
        <dsp:cNvSpPr/>
      </dsp:nvSpPr>
      <dsp:spPr>
        <a:xfrm>
          <a:off x="378303" y="2522025"/>
          <a:ext cx="687825" cy="6878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6CA725-C228-46E4-BA38-B2247A6CF49E}">
      <dsp:nvSpPr>
        <dsp:cNvPr id="0" name=""/>
        <dsp:cNvSpPr/>
      </dsp:nvSpPr>
      <dsp:spPr>
        <a:xfrm>
          <a:off x="1444433" y="2240642"/>
          <a:ext cx="3703320" cy="1250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54" tIns="132354" rIns="132354" bIns="132354" numCol="1" spcCol="1270" anchor="ctr" anchorCtr="0">
          <a:noAutofit/>
        </a:bodyPr>
        <a:lstStyle/>
        <a:p>
          <a:pPr marL="0" lvl="0" indent="0" algn="l" defTabSz="1111250">
            <a:lnSpc>
              <a:spcPct val="100000"/>
            </a:lnSpc>
            <a:spcBef>
              <a:spcPct val="0"/>
            </a:spcBef>
            <a:spcAft>
              <a:spcPct val="35000"/>
            </a:spcAft>
            <a:buNone/>
          </a:pPr>
          <a:r>
            <a:rPr lang="en-US" sz="2500" kern="1200" dirty="0"/>
            <a:t>Weekly</a:t>
          </a:r>
        </a:p>
      </dsp:txBody>
      <dsp:txXfrm>
        <a:off x="1444433" y="2240642"/>
        <a:ext cx="3703320" cy="1250591"/>
      </dsp:txXfrm>
    </dsp:sp>
    <dsp:sp modelId="{569A7D22-DC92-4295-B4CC-59081F528341}">
      <dsp:nvSpPr>
        <dsp:cNvPr id="0" name=""/>
        <dsp:cNvSpPr/>
      </dsp:nvSpPr>
      <dsp:spPr>
        <a:xfrm>
          <a:off x="5147753" y="2240642"/>
          <a:ext cx="3081846" cy="1250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54" tIns="132354" rIns="132354" bIns="132354" numCol="1" spcCol="1270" anchor="ctr" anchorCtr="0">
          <a:noAutofit/>
        </a:bodyPr>
        <a:lstStyle/>
        <a:p>
          <a:pPr marL="0" lvl="0" indent="0" algn="l" defTabSz="755650">
            <a:lnSpc>
              <a:spcPct val="100000"/>
            </a:lnSpc>
            <a:spcBef>
              <a:spcPct val="0"/>
            </a:spcBef>
            <a:spcAft>
              <a:spcPct val="35000"/>
            </a:spcAft>
            <a:buNone/>
          </a:pPr>
          <a:r>
            <a:rPr lang="en-US" sz="1700" kern="1200" dirty="0"/>
            <a:t>Update CODEOWNERS files</a:t>
          </a:r>
        </a:p>
        <a:p>
          <a:pPr marL="0" lvl="0" indent="0" algn="l" defTabSz="755650">
            <a:lnSpc>
              <a:spcPct val="100000"/>
            </a:lnSpc>
            <a:spcBef>
              <a:spcPct val="0"/>
            </a:spcBef>
            <a:spcAft>
              <a:spcPct val="35000"/>
            </a:spcAft>
            <a:buNone/>
          </a:pPr>
          <a:r>
            <a:rPr lang="en-US" sz="1700" kern="1200" dirty="0"/>
            <a:t>Update docs to rebuild</a:t>
          </a:r>
        </a:p>
        <a:p>
          <a:pPr marL="0" lvl="0" indent="0" algn="l" defTabSz="755650">
            <a:lnSpc>
              <a:spcPct val="100000"/>
            </a:lnSpc>
            <a:spcBef>
              <a:spcPct val="0"/>
            </a:spcBef>
            <a:spcAft>
              <a:spcPct val="35000"/>
            </a:spcAft>
            <a:buNone/>
          </a:pPr>
          <a:r>
            <a:rPr lang="en-US" sz="1700" kern="1200" dirty="0"/>
            <a:t>Update maintenance repo files</a:t>
          </a:r>
        </a:p>
      </dsp:txBody>
      <dsp:txXfrm>
        <a:off x="5147753" y="2240642"/>
        <a:ext cx="3081846" cy="12505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A8B312-8CC9-4D01-990B-DEDFC4C70D94}">
      <dsp:nvSpPr>
        <dsp:cNvPr id="0" name=""/>
        <dsp:cNvSpPr/>
      </dsp:nvSpPr>
      <dsp:spPr>
        <a:xfrm>
          <a:off x="997499" y="121676"/>
          <a:ext cx="1066512" cy="10665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3CDFE1-7B22-4518-B528-DDEF9E45819F}">
      <dsp:nvSpPr>
        <dsp:cNvPr id="0" name=""/>
        <dsp:cNvSpPr/>
      </dsp:nvSpPr>
      <dsp:spPr>
        <a:xfrm>
          <a:off x="7166" y="1282392"/>
          <a:ext cx="3047177" cy="457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First step: WHY?</a:t>
          </a:r>
        </a:p>
      </dsp:txBody>
      <dsp:txXfrm>
        <a:off x="7166" y="1282392"/>
        <a:ext cx="3047177" cy="457076"/>
      </dsp:txXfrm>
    </dsp:sp>
    <dsp:sp modelId="{413A8A3A-78AA-4C05-85F0-360E8CA9D65F}">
      <dsp:nvSpPr>
        <dsp:cNvPr id="0" name=""/>
        <dsp:cNvSpPr/>
      </dsp:nvSpPr>
      <dsp:spPr>
        <a:xfrm>
          <a:off x="7166" y="1783285"/>
          <a:ext cx="3047177" cy="529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Maybe don’t do that? </a:t>
          </a:r>
        </a:p>
      </dsp:txBody>
      <dsp:txXfrm>
        <a:off x="7166" y="1783285"/>
        <a:ext cx="3047177" cy="529179"/>
      </dsp:txXfrm>
    </dsp:sp>
    <dsp:sp modelId="{3388AE1D-159D-49BB-83AB-85FADA1D385B}">
      <dsp:nvSpPr>
        <dsp:cNvPr id="0" name=""/>
        <dsp:cNvSpPr/>
      </dsp:nvSpPr>
      <dsp:spPr>
        <a:xfrm>
          <a:off x="4577933" y="121676"/>
          <a:ext cx="1066512" cy="106651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880CD4-6CBC-413A-8AAB-FFCE58D168E6}">
      <dsp:nvSpPr>
        <dsp:cNvPr id="0" name=""/>
        <dsp:cNvSpPr/>
      </dsp:nvSpPr>
      <dsp:spPr>
        <a:xfrm>
          <a:off x="3587600" y="1282392"/>
          <a:ext cx="3047177" cy="457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Fix Doc</a:t>
          </a:r>
        </a:p>
      </dsp:txBody>
      <dsp:txXfrm>
        <a:off x="3587600" y="1282392"/>
        <a:ext cx="3047177" cy="457076"/>
      </dsp:txXfrm>
    </dsp:sp>
    <dsp:sp modelId="{D801D1D2-1ACA-47FF-8816-E63750DE6239}">
      <dsp:nvSpPr>
        <dsp:cNvPr id="0" name=""/>
        <dsp:cNvSpPr/>
      </dsp:nvSpPr>
      <dsp:spPr>
        <a:xfrm>
          <a:off x="3587600" y="1783285"/>
          <a:ext cx="3047177" cy="529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Approve PR when doc is no longer referencing the file.</a:t>
          </a:r>
        </a:p>
      </dsp:txBody>
      <dsp:txXfrm>
        <a:off x="3587600" y="1783285"/>
        <a:ext cx="3047177" cy="5291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CE88B-0D58-42DF-812A-65E95A009B13}">
      <dsp:nvSpPr>
        <dsp:cNvPr id="0" name=""/>
        <dsp:cNvSpPr/>
      </dsp:nvSpPr>
      <dsp:spPr>
        <a:xfrm>
          <a:off x="0" y="677403"/>
          <a:ext cx="8229600" cy="125059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88BCB-4FC9-458D-A337-680F2AD76B4C}">
      <dsp:nvSpPr>
        <dsp:cNvPr id="0" name=""/>
        <dsp:cNvSpPr/>
      </dsp:nvSpPr>
      <dsp:spPr>
        <a:xfrm>
          <a:off x="378303" y="958786"/>
          <a:ext cx="687825" cy="6878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141A67-D3A9-40E8-AFFC-FB12CF20228E}">
      <dsp:nvSpPr>
        <dsp:cNvPr id="0" name=""/>
        <dsp:cNvSpPr/>
      </dsp:nvSpPr>
      <dsp:spPr>
        <a:xfrm>
          <a:off x="1444433" y="677403"/>
          <a:ext cx="3703320" cy="1250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54" tIns="132354" rIns="132354" bIns="132354" numCol="1" spcCol="1270" anchor="ctr" anchorCtr="0">
          <a:noAutofit/>
        </a:bodyPr>
        <a:lstStyle/>
        <a:p>
          <a:pPr marL="0" lvl="0" indent="0" algn="l" defTabSz="1111250">
            <a:lnSpc>
              <a:spcPct val="100000"/>
            </a:lnSpc>
            <a:spcBef>
              <a:spcPct val="0"/>
            </a:spcBef>
            <a:spcAft>
              <a:spcPct val="35000"/>
            </a:spcAft>
            <a:buNone/>
          </a:pPr>
          <a:r>
            <a:rPr lang="en-US" sz="2500" kern="1200" dirty="0"/>
            <a:t>Daily</a:t>
          </a:r>
        </a:p>
      </dsp:txBody>
      <dsp:txXfrm>
        <a:off x="1444433" y="677403"/>
        <a:ext cx="3703320" cy="1250591"/>
      </dsp:txXfrm>
    </dsp:sp>
    <dsp:sp modelId="{A0A865C3-3862-4892-BFE4-EDF3928F0D75}">
      <dsp:nvSpPr>
        <dsp:cNvPr id="0" name=""/>
        <dsp:cNvSpPr/>
      </dsp:nvSpPr>
      <dsp:spPr>
        <a:xfrm>
          <a:off x="5147753" y="677403"/>
          <a:ext cx="3081846" cy="1250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54" tIns="132354" rIns="132354" bIns="132354" numCol="1" spcCol="1270" anchor="ctr" anchorCtr="0">
          <a:noAutofit/>
        </a:bodyPr>
        <a:lstStyle/>
        <a:p>
          <a:pPr marL="0" lvl="0" indent="0" algn="l" defTabSz="755650">
            <a:lnSpc>
              <a:spcPct val="100000"/>
            </a:lnSpc>
            <a:spcBef>
              <a:spcPct val="0"/>
            </a:spcBef>
            <a:spcAft>
              <a:spcPct val="35000"/>
            </a:spcAft>
            <a:buNone/>
          </a:pPr>
          <a:r>
            <a:rPr lang="en-US" sz="1700" kern="1200" dirty="0"/>
            <a:t>Monitor pull requests in code repositories</a:t>
          </a:r>
        </a:p>
      </dsp:txBody>
      <dsp:txXfrm>
        <a:off x="5147753" y="677403"/>
        <a:ext cx="3081846" cy="1250591"/>
      </dsp:txXfrm>
    </dsp:sp>
    <dsp:sp modelId="{C88A6706-ECE6-4411-BEED-7371C39A5179}">
      <dsp:nvSpPr>
        <dsp:cNvPr id="0" name=""/>
        <dsp:cNvSpPr/>
      </dsp:nvSpPr>
      <dsp:spPr>
        <a:xfrm>
          <a:off x="0" y="2268668"/>
          <a:ext cx="8229600" cy="125059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0EDC29-8B4B-4C95-951E-9B810E73E910}">
      <dsp:nvSpPr>
        <dsp:cNvPr id="0" name=""/>
        <dsp:cNvSpPr/>
      </dsp:nvSpPr>
      <dsp:spPr>
        <a:xfrm>
          <a:off x="378303" y="2522025"/>
          <a:ext cx="687825" cy="6878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6CA725-C228-46E4-BA38-B2247A6CF49E}">
      <dsp:nvSpPr>
        <dsp:cNvPr id="0" name=""/>
        <dsp:cNvSpPr/>
      </dsp:nvSpPr>
      <dsp:spPr>
        <a:xfrm>
          <a:off x="1444433" y="2240642"/>
          <a:ext cx="3703320" cy="1250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54" tIns="132354" rIns="132354" bIns="132354" numCol="1" spcCol="1270" anchor="ctr" anchorCtr="0">
          <a:noAutofit/>
        </a:bodyPr>
        <a:lstStyle/>
        <a:p>
          <a:pPr marL="0" lvl="0" indent="0" algn="l" defTabSz="1111250">
            <a:lnSpc>
              <a:spcPct val="100000"/>
            </a:lnSpc>
            <a:spcBef>
              <a:spcPct val="0"/>
            </a:spcBef>
            <a:spcAft>
              <a:spcPct val="35000"/>
            </a:spcAft>
            <a:buNone/>
          </a:pPr>
          <a:r>
            <a:rPr lang="en-US" sz="2500" kern="1200" dirty="0"/>
            <a:t>Weekly</a:t>
          </a:r>
        </a:p>
      </dsp:txBody>
      <dsp:txXfrm>
        <a:off x="1444433" y="2240642"/>
        <a:ext cx="3703320" cy="1250591"/>
      </dsp:txXfrm>
    </dsp:sp>
    <dsp:sp modelId="{569A7D22-DC92-4295-B4CC-59081F528341}">
      <dsp:nvSpPr>
        <dsp:cNvPr id="0" name=""/>
        <dsp:cNvSpPr/>
      </dsp:nvSpPr>
      <dsp:spPr>
        <a:xfrm>
          <a:off x="5147753" y="2240642"/>
          <a:ext cx="3081846" cy="1250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54" tIns="132354" rIns="132354" bIns="132354" numCol="1" spcCol="1270" anchor="ctr" anchorCtr="0">
          <a:noAutofit/>
        </a:bodyPr>
        <a:lstStyle/>
        <a:p>
          <a:pPr marL="0" lvl="0" indent="0" algn="l" defTabSz="755650">
            <a:lnSpc>
              <a:spcPct val="100000"/>
            </a:lnSpc>
            <a:spcBef>
              <a:spcPct val="0"/>
            </a:spcBef>
            <a:spcAft>
              <a:spcPct val="35000"/>
            </a:spcAft>
            <a:buNone/>
          </a:pPr>
          <a:r>
            <a:rPr lang="en-US" sz="1700" kern="1200" dirty="0"/>
            <a:t>Update CODEOWNERS files</a:t>
          </a:r>
        </a:p>
        <a:p>
          <a:pPr marL="0" lvl="0" indent="0" algn="l" defTabSz="755650">
            <a:lnSpc>
              <a:spcPct val="100000"/>
            </a:lnSpc>
            <a:spcBef>
              <a:spcPct val="0"/>
            </a:spcBef>
            <a:spcAft>
              <a:spcPct val="35000"/>
            </a:spcAft>
            <a:buNone/>
          </a:pPr>
          <a:r>
            <a:rPr lang="en-US" sz="1700" kern="1200" dirty="0"/>
            <a:t>Update docs to rebuild</a:t>
          </a:r>
        </a:p>
        <a:p>
          <a:pPr marL="0" lvl="0" indent="0" algn="l" defTabSz="755650">
            <a:lnSpc>
              <a:spcPct val="100000"/>
            </a:lnSpc>
            <a:spcBef>
              <a:spcPct val="0"/>
            </a:spcBef>
            <a:spcAft>
              <a:spcPct val="35000"/>
            </a:spcAft>
            <a:buNone/>
          </a:pPr>
          <a:r>
            <a:rPr lang="en-US" sz="1700" kern="1200" dirty="0"/>
            <a:t>Update maintenance repo files</a:t>
          </a:r>
        </a:p>
      </dsp:txBody>
      <dsp:txXfrm>
        <a:off x="5147753" y="2240642"/>
        <a:ext cx="3081846" cy="125059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D985D4-A7D8-4D77-A4A7-D08C58DC767F}" type="datetimeFigureOut">
              <a:rPr lang="en-US" smtClean="0"/>
              <a:t>8/11/2025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C211C6-BC4F-4D3E-BC35-903956584FD4}" type="slidenum">
              <a:rPr lang="en-US" smtClean="0"/>
              <a:t>‹#›</a:t>
            </a:fld>
            <a:endParaRPr lang="en-US"/>
          </a:p>
        </p:txBody>
      </p:sp>
    </p:spTree>
    <p:extLst>
      <p:ext uri="{BB962C8B-B14F-4D97-AF65-F5344CB8AC3E}">
        <p14:creationId xmlns:p14="http://schemas.microsoft.com/office/powerpoint/2010/main" val="1781415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This short video introduces the workflow for </a:t>
            </a:r>
            <a:r>
              <a:rPr lang="en-US"/>
              <a:t>code snippet </a:t>
            </a:r>
            <a:r>
              <a:rPr lang="en-US" dirty="0"/>
              <a:t>maintenance in documentation, specifically what we do for Azure Machine Learning and Azure AI Foundry.</a:t>
            </a:r>
          </a:p>
        </p:txBody>
      </p:sp>
      <p:sp>
        <p:nvSpPr>
          <p:cNvPr id="4" name="Slide Number Placeholder 3"/>
          <p:cNvSpPr>
            <a:spLocks noGrp="1"/>
          </p:cNvSpPr>
          <p:nvPr>
            <p:ph type="sldNum" sz="quarter" idx="5"/>
          </p:nvPr>
        </p:nvSpPr>
        <p:spPr/>
        <p:txBody>
          <a:bodyPr/>
          <a:lstStyle/>
          <a:p>
            <a:fld id="{BAC211C6-BC4F-4D3E-BC35-903956584FD4}" type="slidenum">
              <a:rPr lang="en-US" smtClean="0"/>
              <a:t>1</a:t>
            </a:fld>
            <a:endParaRPr lang="en-US"/>
          </a:p>
        </p:txBody>
      </p:sp>
    </p:spTree>
    <p:extLst>
      <p:ext uri="{BB962C8B-B14F-4D97-AF65-F5344CB8AC3E}">
        <p14:creationId xmlns:p14="http://schemas.microsoft.com/office/powerpoint/2010/main" val="2461687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process consists of both Daily and Weekly tasks.  The process involves a series of Python Scripts, stored in the Maintenance Repo.</a:t>
            </a:r>
          </a:p>
          <a:p>
            <a:r>
              <a:rPr lang="en-US" dirty="0"/>
              <a:t> </a:t>
            </a:r>
          </a:p>
          <a:p>
            <a:r>
              <a:rPr lang="en-US" dirty="0"/>
              <a:t>All the scripts can be run in a </a:t>
            </a:r>
            <a:r>
              <a:rPr lang="en-US" dirty="0" err="1"/>
              <a:t>Codespace</a:t>
            </a:r>
            <a:r>
              <a:rPr lang="en-US" dirty="0"/>
              <a:t> from the maintenance repo.</a:t>
            </a:r>
          </a:p>
          <a:p>
            <a:endParaRPr lang="en-US" dirty="0"/>
          </a:p>
          <a:p>
            <a:r>
              <a:rPr lang="en-US" dirty="0"/>
              <a:t>The process does involve creating PRs in all three of the different types of repos: the Code repo, Docs repo, and Maintenance repo.  We’ll dive into these next.</a:t>
            </a:r>
            <a:br>
              <a:rPr lang="en-US" dirty="0"/>
            </a:br>
            <a:endParaRPr lang="en-US" dirty="0"/>
          </a:p>
          <a:p>
            <a:r>
              <a:rPr lang="en-US" dirty="0"/>
              <a:t>We assign a different person to do these tasks each month for the  Machine Learning &amp; Foundry content.</a:t>
            </a:r>
          </a:p>
        </p:txBody>
      </p:sp>
      <p:sp>
        <p:nvSpPr>
          <p:cNvPr id="4" name="Slide Number Placeholder 3"/>
          <p:cNvSpPr>
            <a:spLocks noGrp="1"/>
          </p:cNvSpPr>
          <p:nvPr>
            <p:ph type="sldNum" sz="quarter" idx="5"/>
          </p:nvPr>
        </p:nvSpPr>
        <p:spPr/>
        <p:txBody>
          <a:bodyPr/>
          <a:lstStyle/>
          <a:p>
            <a:fld id="{BAC211C6-BC4F-4D3E-BC35-903956584FD4}" type="slidenum">
              <a:rPr lang="en-US" smtClean="0"/>
              <a:t>10</a:t>
            </a:fld>
            <a:endParaRPr lang="en-US"/>
          </a:p>
        </p:txBody>
      </p:sp>
    </p:spTree>
    <p:extLst>
      <p:ext uri="{BB962C8B-B14F-4D97-AF65-F5344CB8AC3E}">
        <p14:creationId xmlns:p14="http://schemas.microsoft.com/office/powerpoint/2010/main" val="4170026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Daily, we check to see if there are PRs in the code repo that require review.  </a:t>
            </a:r>
          </a:p>
          <a:p>
            <a:endParaRPr lang="en-US" dirty="0"/>
          </a:p>
          <a:p>
            <a:r>
              <a:rPr lang="en-US" dirty="0"/>
              <a:t>Since we now actually have code scattered across multiple Code Repos, we have a script that looks through them all.  </a:t>
            </a:r>
          </a:p>
          <a:p>
            <a:endParaRPr lang="en-US" dirty="0"/>
          </a:p>
          <a:p>
            <a:r>
              <a:rPr lang="en-US" dirty="0"/>
              <a:t>The output from the script is a markdown file containing the report.</a:t>
            </a:r>
          </a:p>
        </p:txBody>
      </p:sp>
      <p:sp>
        <p:nvSpPr>
          <p:cNvPr id="4" name="Slide Number Placeholder 3"/>
          <p:cNvSpPr>
            <a:spLocks noGrp="1"/>
          </p:cNvSpPr>
          <p:nvPr>
            <p:ph type="sldNum" sz="quarter" idx="5"/>
          </p:nvPr>
        </p:nvSpPr>
        <p:spPr/>
        <p:txBody>
          <a:bodyPr/>
          <a:lstStyle/>
          <a:p>
            <a:fld id="{BAC211C6-BC4F-4D3E-BC35-903956584FD4}" type="slidenum">
              <a:rPr lang="en-US" smtClean="0"/>
              <a:t>11</a:t>
            </a:fld>
            <a:endParaRPr lang="en-US"/>
          </a:p>
        </p:txBody>
      </p:sp>
    </p:spTree>
    <p:extLst>
      <p:ext uri="{BB962C8B-B14F-4D97-AF65-F5344CB8AC3E}">
        <p14:creationId xmlns:p14="http://schemas.microsoft.com/office/powerpoint/2010/main" val="3037582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find-prs runs, open the markdown file and view the table.  </a:t>
            </a:r>
          </a:p>
          <a:p>
            <a:endParaRPr lang="en-US" dirty="0"/>
          </a:p>
          <a:p>
            <a:r>
              <a:rPr lang="en-US" dirty="0"/>
              <a:t>There’s a link to each PR to go approve it.  </a:t>
            </a:r>
          </a:p>
          <a:p>
            <a:endParaRPr lang="en-US" dirty="0"/>
          </a:p>
          <a:p>
            <a:r>
              <a:rPr lang="en-US" dirty="0"/>
              <a:t>But first, for each PR, there’s a script that tells us if there are any problems in the PR.  In this case, there were 2 files modified, but no problems with them. </a:t>
            </a:r>
          </a:p>
        </p:txBody>
      </p:sp>
      <p:sp>
        <p:nvSpPr>
          <p:cNvPr id="4" name="Slide Number Placeholder 3"/>
          <p:cNvSpPr>
            <a:spLocks noGrp="1"/>
          </p:cNvSpPr>
          <p:nvPr>
            <p:ph type="sldNum" sz="quarter" idx="5"/>
          </p:nvPr>
        </p:nvSpPr>
        <p:spPr/>
        <p:txBody>
          <a:bodyPr/>
          <a:lstStyle/>
          <a:p>
            <a:fld id="{BAC211C6-BC4F-4D3E-BC35-903956584FD4}" type="slidenum">
              <a:rPr lang="en-US" smtClean="0"/>
              <a:t>12</a:t>
            </a:fld>
            <a:endParaRPr lang="en-US"/>
          </a:p>
        </p:txBody>
      </p:sp>
    </p:spTree>
    <p:extLst>
      <p:ext uri="{BB962C8B-B14F-4D97-AF65-F5344CB8AC3E}">
        <p14:creationId xmlns:p14="http://schemas.microsoft.com/office/powerpoint/2010/main" val="1084521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go approve this PR in the code repo.  Notice that AI-Platform-Docs is a required reviewer. That’s our GitHub team name, so that anyone in that team can approve.</a:t>
            </a:r>
          </a:p>
          <a:p>
            <a:r>
              <a:rPr lang="en-US" dirty="0"/>
              <a:t>That’s all there is for daily tasks.  </a:t>
            </a:r>
          </a:p>
          <a:p>
            <a:endParaRPr lang="en-US" dirty="0"/>
          </a:p>
        </p:txBody>
      </p:sp>
      <p:sp>
        <p:nvSpPr>
          <p:cNvPr id="4" name="Slide Number Placeholder 3"/>
          <p:cNvSpPr>
            <a:spLocks noGrp="1"/>
          </p:cNvSpPr>
          <p:nvPr>
            <p:ph type="sldNum" sz="quarter" idx="5"/>
          </p:nvPr>
        </p:nvSpPr>
        <p:spPr/>
        <p:txBody>
          <a:bodyPr/>
          <a:lstStyle/>
          <a:p>
            <a:fld id="{BAC211C6-BC4F-4D3E-BC35-903956584FD4}" type="slidenum">
              <a:rPr lang="en-US" smtClean="0"/>
              <a:t>13</a:t>
            </a:fld>
            <a:endParaRPr lang="en-US"/>
          </a:p>
        </p:txBody>
      </p:sp>
    </p:spTree>
    <p:extLst>
      <p:ext uri="{BB962C8B-B14F-4D97-AF65-F5344CB8AC3E}">
        <p14:creationId xmlns:p14="http://schemas.microsoft.com/office/powerpoint/2010/main" val="3375291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had been a problem, there are various ways to fix it – starting with telling the PR author “don’t do that!”  </a:t>
            </a:r>
          </a:p>
          <a:p>
            <a:endParaRPr lang="en-US" dirty="0"/>
          </a:p>
          <a:p>
            <a:r>
              <a:rPr lang="en-US" dirty="0"/>
              <a:t>If there’s a reason it is needed, for example the file is being deleted because it no longer works, then we need to go fix our docs first.  Once the doc stops using the reference, THEN we can approve the PR to remove it from the code repo.</a:t>
            </a:r>
          </a:p>
          <a:p>
            <a:endParaRPr lang="en-US" dirty="0"/>
          </a:p>
          <a:p>
            <a:r>
              <a:rPr lang="en-US" dirty="0"/>
              <a:t>The only time this gets a little tricky is around Build or Ignite.  Then we need to remember that there are multiple release branches.  Each branch needs our fix, or else those builds will break.  So we need to allow time for all the release branches to get our change before approving the Code Repo PR.</a:t>
            </a:r>
          </a:p>
          <a:p>
            <a:endParaRPr lang="en-US" dirty="0"/>
          </a:p>
        </p:txBody>
      </p:sp>
      <p:sp>
        <p:nvSpPr>
          <p:cNvPr id="4" name="Slide Number Placeholder 3"/>
          <p:cNvSpPr>
            <a:spLocks noGrp="1"/>
          </p:cNvSpPr>
          <p:nvPr>
            <p:ph type="sldNum" sz="quarter" idx="5"/>
          </p:nvPr>
        </p:nvSpPr>
        <p:spPr/>
        <p:txBody>
          <a:bodyPr/>
          <a:lstStyle/>
          <a:p>
            <a:fld id="{BAC211C6-BC4F-4D3E-BC35-903956584FD4}" type="slidenum">
              <a:rPr lang="en-US" smtClean="0"/>
              <a:t>14</a:t>
            </a:fld>
            <a:endParaRPr lang="en-US"/>
          </a:p>
        </p:txBody>
      </p:sp>
    </p:spTree>
    <p:extLst>
      <p:ext uri="{BB962C8B-B14F-4D97-AF65-F5344CB8AC3E}">
        <p14:creationId xmlns:p14="http://schemas.microsoft.com/office/powerpoint/2010/main" val="514280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the weekly tasks.  </a:t>
            </a:r>
          </a:p>
          <a:p>
            <a:r>
              <a:rPr lang="en-US" dirty="0"/>
              <a:t>The first task is to search through the docs to find any changes in the files we reference.  </a:t>
            </a:r>
          </a:p>
          <a:p>
            <a:r>
              <a:rPr lang="en-US" dirty="0"/>
              <a:t>This process builds </a:t>
            </a:r>
            <a:r>
              <a:rPr lang="en-US" dirty="0" err="1"/>
              <a:t>codeowners</a:t>
            </a:r>
            <a:r>
              <a:rPr lang="en-US" dirty="0"/>
              <a:t> files for each of the Code Repos we’re monitoring.  It takes around 12 minutes to complete.  </a:t>
            </a:r>
          </a:p>
          <a:p>
            <a:r>
              <a:rPr lang="en-US" dirty="0"/>
              <a:t>This process also builds a CSV file that other scripts use to lookup which docs article is referencing which code files.</a:t>
            </a:r>
          </a:p>
        </p:txBody>
      </p:sp>
      <p:sp>
        <p:nvSpPr>
          <p:cNvPr id="4" name="Slide Number Placeholder 3"/>
          <p:cNvSpPr>
            <a:spLocks noGrp="1"/>
          </p:cNvSpPr>
          <p:nvPr>
            <p:ph type="sldNum" sz="quarter" idx="5"/>
          </p:nvPr>
        </p:nvSpPr>
        <p:spPr/>
        <p:txBody>
          <a:bodyPr/>
          <a:lstStyle/>
          <a:p>
            <a:fld id="{BAC211C6-BC4F-4D3E-BC35-903956584FD4}" type="slidenum">
              <a:rPr lang="en-US" smtClean="0"/>
              <a:t>15</a:t>
            </a:fld>
            <a:endParaRPr lang="en-US"/>
          </a:p>
        </p:txBody>
      </p:sp>
    </p:spTree>
    <p:extLst>
      <p:ext uri="{BB962C8B-B14F-4D97-AF65-F5344CB8AC3E}">
        <p14:creationId xmlns:p14="http://schemas.microsoft.com/office/powerpoint/2010/main" val="666011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script runs, if there are changes in the </a:t>
            </a:r>
            <a:r>
              <a:rPr lang="en-US" dirty="0" err="1"/>
              <a:t>codeowner</a:t>
            </a:r>
            <a:r>
              <a:rPr lang="en-US" dirty="0"/>
              <a:t> files, open each one, copy the text, and go to the associated </a:t>
            </a:r>
            <a:r>
              <a:rPr lang="en-US" dirty="0" err="1"/>
              <a:t>codeowner</a:t>
            </a:r>
            <a:r>
              <a:rPr lang="en-US" dirty="0"/>
              <a:t> file using the link in the instructions.</a:t>
            </a:r>
          </a:p>
        </p:txBody>
      </p:sp>
      <p:sp>
        <p:nvSpPr>
          <p:cNvPr id="4" name="Slide Number Placeholder 3"/>
          <p:cNvSpPr>
            <a:spLocks noGrp="1"/>
          </p:cNvSpPr>
          <p:nvPr>
            <p:ph type="sldNum" sz="quarter" idx="5"/>
          </p:nvPr>
        </p:nvSpPr>
        <p:spPr/>
        <p:txBody>
          <a:bodyPr/>
          <a:lstStyle/>
          <a:p>
            <a:fld id="{BAC211C6-BC4F-4D3E-BC35-903956584FD4}" type="slidenum">
              <a:rPr lang="en-US" smtClean="0"/>
              <a:t>16</a:t>
            </a:fld>
            <a:endParaRPr lang="en-US"/>
          </a:p>
        </p:txBody>
      </p:sp>
    </p:spTree>
    <p:extLst>
      <p:ext uri="{BB962C8B-B14F-4D97-AF65-F5344CB8AC3E}">
        <p14:creationId xmlns:p14="http://schemas.microsoft.com/office/powerpoint/2010/main" val="2176005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 the </a:t>
            </a:r>
            <a:r>
              <a:rPr lang="en-US" dirty="0" err="1"/>
              <a:t>codeowners</a:t>
            </a:r>
            <a:r>
              <a:rPr lang="en-US" dirty="0"/>
              <a:t> file and replace the current files with what you just copied.  Create a PR in the Code Repo to update this file.  </a:t>
            </a:r>
          </a:p>
        </p:txBody>
      </p:sp>
      <p:sp>
        <p:nvSpPr>
          <p:cNvPr id="4" name="Slide Number Placeholder 3"/>
          <p:cNvSpPr>
            <a:spLocks noGrp="1"/>
          </p:cNvSpPr>
          <p:nvPr>
            <p:ph type="sldNum" sz="quarter" idx="5"/>
          </p:nvPr>
        </p:nvSpPr>
        <p:spPr/>
        <p:txBody>
          <a:bodyPr/>
          <a:lstStyle/>
          <a:p>
            <a:fld id="{BAC211C6-BC4F-4D3E-BC35-903956584FD4}" type="slidenum">
              <a:rPr lang="en-US" smtClean="0"/>
              <a:t>17</a:t>
            </a:fld>
            <a:endParaRPr lang="en-US"/>
          </a:p>
        </p:txBody>
      </p:sp>
    </p:spTree>
    <p:extLst>
      <p:ext uri="{BB962C8B-B14F-4D97-AF65-F5344CB8AC3E}">
        <p14:creationId xmlns:p14="http://schemas.microsoft.com/office/powerpoint/2010/main" val="2566749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to do on a weekly basis is find the documents that need to be rebuilt.  </a:t>
            </a:r>
          </a:p>
          <a:p>
            <a:endParaRPr lang="en-US" dirty="0"/>
          </a:p>
          <a:p>
            <a:r>
              <a:rPr lang="en-US" dirty="0"/>
              <a:t>To do this, you run the merge-report.  For each repo, it gives a list of the PRs that had changes to files referenced in our docs.  We add or change the update-code custom metadata in our Docs Repo for all the listed files so that the files get rebuilt with the updated code.</a:t>
            </a:r>
          </a:p>
        </p:txBody>
      </p:sp>
      <p:sp>
        <p:nvSpPr>
          <p:cNvPr id="4" name="Slide Number Placeholder 3"/>
          <p:cNvSpPr>
            <a:spLocks noGrp="1"/>
          </p:cNvSpPr>
          <p:nvPr>
            <p:ph type="sldNum" sz="quarter" idx="5"/>
          </p:nvPr>
        </p:nvSpPr>
        <p:spPr/>
        <p:txBody>
          <a:bodyPr/>
          <a:lstStyle/>
          <a:p>
            <a:fld id="{BAC211C6-BC4F-4D3E-BC35-903956584FD4}" type="slidenum">
              <a:rPr lang="en-US" smtClean="0"/>
              <a:t>18</a:t>
            </a:fld>
            <a:endParaRPr lang="en-US"/>
          </a:p>
        </p:txBody>
      </p:sp>
    </p:spTree>
    <p:extLst>
      <p:ext uri="{BB962C8B-B14F-4D97-AF65-F5344CB8AC3E}">
        <p14:creationId xmlns:p14="http://schemas.microsoft.com/office/powerpoint/2010/main" val="353351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on a weekly basis, we update the files in the Maintenance Repo itself so that next week, or the next person using the repo, will have the most up to date files.</a:t>
            </a:r>
          </a:p>
        </p:txBody>
      </p:sp>
      <p:sp>
        <p:nvSpPr>
          <p:cNvPr id="4" name="Slide Number Placeholder 3"/>
          <p:cNvSpPr>
            <a:spLocks noGrp="1"/>
          </p:cNvSpPr>
          <p:nvPr>
            <p:ph type="sldNum" sz="quarter" idx="5"/>
          </p:nvPr>
        </p:nvSpPr>
        <p:spPr/>
        <p:txBody>
          <a:bodyPr/>
          <a:lstStyle/>
          <a:p>
            <a:fld id="{BAC211C6-BC4F-4D3E-BC35-903956584FD4}" type="slidenum">
              <a:rPr lang="en-US" smtClean="0"/>
              <a:t>19</a:t>
            </a:fld>
            <a:endParaRPr lang="en-US"/>
          </a:p>
        </p:txBody>
      </p:sp>
    </p:spTree>
    <p:extLst>
      <p:ext uri="{BB962C8B-B14F-4D97-AF65-F5344CB8AC3E}">
        <p14:creationId xmlns:p14="http://schemas.microsoft.com/office/powerpoint/2010/main" val="4065031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 few definitions.  There are three different types of repositories involved in this process.  To try to keep them straight, we’ll call them the Code Repo (where the sample code is stored), the Docs Repo (where the markdown articles are stored), and the Maintenance Repo (where the scripts for the maintenance workflow are stored).</a:t>
            </a:r>
          </a:p>
        </p:txBody>
      </p:sp>
      <p:sp>
        <p:nvSpPr>
          <p:cNvPr id="4" name="Slide Number Placeholder 3"/>
          <p:cNvSpPr>
            <a:spLocks noGrp="1"/>
          </p:cNvSpPr>
          <p:nvPr>
            <p:ph type="sldNum" sz="quarter" idx="5"/>
          </p:nvPr>
        </p:nvSpPr>
        <p:spPr/>
        <p:txBody>
          <a:bodyPr/>
          <a:lstStyle/>
          <a:p>
            <a:fld id="{BAC211C6-BC4F-4D3E-BC35-903956584FD4}" type="slidenum">
              <a:rPr lang="en-US" smtClean="0"/>
              <a:t>2</a:t>
            </a:fld>
            <a:endParaRPr lang="en-US"/>
          </a:p>
        </p:txBody>
      </p:sp>
    </p:spTree>
    <p:extLst>
      <p:ext uri="{BB962C8B-B14F-4D97-AF65-F5344CB8AC3E}">
        <p14:creationId xmlns:p14="http://schemas.microsoft.com/office/powerpoint/2010/main" val="2809477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process.  This process allows us to prevent build breaks and keep documents up to date with the latest changes.  It’s a win-win!</a:t>
            </a:r>
          </a:p>
        </p:txBody>
      </p:sp>
      <p:sp>
        <p:nvSpPr>
          <p:cNvPr id="4" name="Slide Number Placeholder 3"/>
          <p:cNvSpPr>
            <a:spLocks noGrp="1"/>
          </p:cNvSpPr>
          <p:nvPr>
            <p:ph type="sldNum" sz="quarter" idx="5"/>
          </p:nvPr>
        </p:nvSpPr>
        <p:spPr/>
        <p:txBody>
          <a:bodyPr/>
          <a:lstStyle/>
          <a:p>
            <a:fld id="{BAC211C6-BC4F-4D3E-BC35-903956584FD4}" type="slidenum">
              <a:rPr lang="en-US" smtClean="0"/>
              <a:t>20</a:t>
            </a:fld>
            <a:endParaRPr lang="en-US"/>
          </a:p>
        </p:txBody>
      </p:sp>
    </p:spTree>
    <p:extLst>
      <p:ext uri="{BB962C8B-B14F-4D97-AF65-F5344CB8AC3E}">
        <p14:creationId xmlns:p14="http://schemas.microsoft.com/office/powerpoint/2010/main" val="4241909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Reach out to Sheri Gilley if you have any questions.</a:t>
            </a:r>
          </a:p>
        </p:txBody>
      </p:sp>
      <p:sp>
        <p:nvSpPr>
          <p:cNvPr id="4" name="Slide Number Placeholder 3"/>
          <p:cNvSpPr>
            <a:spLocks noGrp="1"/>
          </p:cNvSpPr>
          <p:nvPr>
            <p:ph type="sldNum" sz="quarter" idx="5"/>
          </p:nvPr>
        </p:nvSpPr>
        <p:spPr/>
        <p:txBody>
          <a:bodyPr/>
          <a:lstStyle/>
          <a:p>
            <a:fld id="{BAC211C6-BC4F-4D3E-BC35-903956584FD4}" type="slidenum">
              <a:rPr lang="en-US" smtClean="0"/>
              <a:t>21</a:t>
            </a:fld>
            <a:endParaRPr lang="en-US"/>
          </a:p>
        </p:txBody>
      </p:sp>
    </p:spTree>
    <p:extLst>
      <p:ext uri="{BB962C8B-B14F-4D97-AF65-F5344CB8AC3E}">
        <p14:creationId xmlns:p14="http://schemas.microsoft.com/office/powerpoint/2010/main" val="4129698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the Maintenance repo at github.com/</a:t>
            </a:r>
            <a:r>
              <a:rPr lang="en-US" dirty="0" err="1"/>
              <a:t>sdgilley</a:t>
            </a:r>
            <a:r>
              <a:rPr lang="en-US" dirty="0"/>
              <a:t>/content-maintenance</a:t>
            </a:r>
          </a:p>
          <a:p>
            <a:r>
              <a:rPr lang="en-US" dirty="0"/>
              <a:t>You can find information about including code in articles in the Learn Platform Manual</a:t>
            </a:r>
          </a:p>
        </p:txBody>
      </p:sp>
      <p:sp>
        <p:nvSpPr>
          <p:cNvPr id="4" name="Slide Number Placeholder 3"/>
          <p:cNvSpPr>
            <a:spLocks noGrp="1"/>
          </p:cNvSpPr>
          <p:nvPr>
            <p:ph type="sldNum" sz="quarter" idx="5"/>
          </p:nvPr>
        </p:nvSpPr>
        <p:spPr/>
        <p:txBody>
          <a:bodyPr/>
          <a:lstStyle/>
          <a:p>
            <a:fld id="{BAC211C6-BC4F-4D3E-BC35-903956584FD4}" type="slidenum">
              <a:rPr lang="en-US" smtClean="0"/>
              <a:t>22</a:t>
            </a:fld>
            <a:endParaRPr lang="en-US"/>
          </a:p>
        </p:txBody>
      </p:sp>
    </p:spTree>
    <p:extLst>
      <p:ext uri="{BB962C8B-B14F-4D97-AF65-F5344CB8AC3E}">
        <p14:creationId xmlns:p14="http://schemas.microsoft.com/office/powerpoint/2010/main" val="672214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quick overview of what we’re doing.</a:t>
            </a:r>
          </a:p>
          <a:p>
            <a:r>
              <a:rPr lang="en-US" dirty="0"/>
              <a:t>Here’s an example article on the learn site, which contains some code.</a:t>
            </a:r>
          </a:p>
        </p:txBody>
      </p:sp>
      <p:sp>
        <p:nvSpPr>
          <p:cNvPr id="4" name="Slide Number Placeholder 3"/>
          <p:cNvSpPr>
            <a:spLocks noGrp="1"/>
          </p:cNvSpPr>
          <p:nvPr>
            <p:ph type="sldNum" sz="quarter" idx="5"/>
          </p:nvPr>
        </p:nvSpPr>
        <p:spPr/>
        <p:txBody>
          <a:bodyPr/>
          <a:lstStyle/>
          <a:p>
            <a:fld id="{BAC211C6-BC4F-4D3E-BC35-903956584FD4}" type="slidenum">
              <a:rPr lang="en-US" smtClean="0"/>
              <a:t>3</a:t>
            </a:fld>
            <a:endParaRPr lang="en-US"/>
          </a:p>
        </p:txBody>
      </p:sp>
    </p:spTree>
    <p:extLst>
      <p:ext uri="{BB962C8B-B14F-4D97-AF65-F5344CB8AC3E}">
        <p14:creationId xmlns:p14="http://schemas.microsoft.com/office/powerpoint/2010/main" val="2562353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actual code content, stored in a Code Repo.  Note the comments that start and stop the block of code called </a:t>
            </a:r>
            <a:r>
              <a:rPr lang="en-US" dirty="0" err="1"/>
              <a:t>chat_completion</a:t>
            </a:r>
            <a:r>
              <a:rPr lang="en-US" dirty="0"/>
              <a:t>.</a:t>
            </a:r>
          </a:p>
        </p:txBody>
      </p:sp>
      <p:sp>
        <p:nvSpPr>
          <p:cNvPr id="4" name="Slide Number Placeholder 3"/>
          <p:cNvSpPr>
            <a:spLocks noGrp="1"/>
          </p:cNvSpPr>
          <p:nvPr>
            <p:ph type="sldNum" sz="quarter" idx="5"/>
          </p:nvPr>
        </p:nvSpPr>
        <p:spPr/>
        <p:txBody>
          <a:bodyPr/>
          <a:lstStyle/>
          <a:p>
            <a:fld id="{BAC211C6-BC4F-4D3E-BC35-903956584FD4}" type="slidenum">
              <a:rPr lang="en-US" smtClean="0"/>
              <a:t>4</a:t>
            </a:fld>
            <a:endParaRPr lang="en-US"/>
          </a:p>
        </p:txBody>
      </p:sp>
    </p:spTree>
    <p:extLst>
      <p:ext uri="{BB962C8B-B14F-4D97-AF65-F5344CB8AC3E}">
        <p14:creationId xmlns:p14="http://schemas.microsoft.com/office/powerpoint/2010/main" val="2341981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use code from a external Code Repo, first you need to set a </a:t>
            </a:r>
            <a:r>
              <a:rPr lang="en-US" dirty="0" err="1"/>
              <a:t>pathToRoot</a:t>
            </a:r>
            <a:r>
              <a:rPr lang="en-US" dirty="0"/>
              <a:t> entry in the config file.  I always use the repo name, followed by -&lt;branch name&gt;.</a:t>
            </a:r>
          </a:p>
        </p:txBody>
      </p:sp>
      <p:sp>
        <p:nvSpPr>
          <p:cNvPr id="4" name="Slide Number Placeholder 3"/>
          <p:cNvSpPr>
            <a:spLocks noGrp="1"/>
          </p:cNvSpPr>
          <p:nvPr>
            <p:ph type="sldNum" sz="quarter" idx="5"/>
          </p:nvPr>
        </p:nvSpPr>
        <p:spPr/>
        <p:txBody>
          <a:bodyPr/>
          <a:lstStyle/>
          <a:p>
            <a:fld id="{BAC211C6-BC4F-4D3E-BC35-903956584FD4}" type="slidenum">
              <a:rPr lang="en-US" smtClean="0"/>
              <a:t>5</a:t>
            </a:fld>
            <a:endParaRPr lang="en-US"/>
          </a:p>
        </p:txBody>
      </p:sp>
    </p:spTree>
    <p:extLst>
      <p:ext uri="{BB962C8B-B14F-4D97-AF65-F5344CB8AC3E}">
        <p14:creationId xmlns:p14="http://schemas.microsoft.com/office/powerpoint/2010/main" val="1194473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a </a:t>
            </a:r>
            <a:r>
              <a:rPr lang="en-US" dirty="0" err="1"/>
              <a:t>pathToRoot</a:t>
            </a:r>
            <a:r>
              <a:rPr lang="en-US" dirty="0"/>
              <a:t>, use it to reference the file.  Use id to get to the particular block you want to display.</a:t>
            </a:r>
          </a:p>
        </p:txBody>
      </p:sp>
      <p:sp>
        <p:nvSpPr>
          <p:cNvPr id="4" name="Slide Number Placeholder 3"/>
          <p:cNvSpPr>
            <a:spLocks noGrp="1"/>
          </p:cNvSpPr>
          <p:nvPr>
            <p:ph type="sldNum" sz="quarter" idx="5"/>
          </p:nvPr>
        </p:nvSpPr>
        <p:spPr/>
        <p:txBody>
          <a:bodyPr/>
          <a:lstStyle/>
          <a:p>
            <a:fld id="{BAC211C6-BC4F-4D3E-BC35-903956584FD4}" type="slidenum">
              <a:rPr lang="en-US" smtClean="0"/>
              <a:t>6</a:t>
            </a:fld>
            <a:endParaRPr lang="en-US"/>
          </a:p>
        </p:txBody>
      </p:sp>
    </p:spTree>
    <p:extLst>
      <p:ext uri="{BB962C8B-B14F-4D97-AF65-F5344CB8AC3E}">
        <p14:creationId xmlns:p14="http://schemas.microsoft.com/office/powerpoint/2010/main" val="3559997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advantages of this approach? There are quite a few.</a:t>
            </a:r>
          </a:p>
          <a:p>
            <a:r>
              <a:rPr lang="en-US" dirty="0"/>
              <a:t>The code is authored in an editor that can show typos or mistakes.  </a:t>
            </a:r>
          </a:p>
          <a:p>
            <a:r>
              <a:rPr lang="en-US" dirty="0"/>
              <a:t>It’s runnable.  </a:t>
            </a:r>
          </a:p>
          <a:p>
            <a:r>
              <a:rPr lang="en-US" dirty="0"/>
              <a:t>When checking it in to the Code Repo, consistent styling can be enforced. </a:t>
            </a:r>
          </a:p>
          <a:p>
            <a:r>
              <a:rPr lang="en-US" dirty="0"/>
              <a:t>In our case, the code repo is maintained by teams that are using the code.</a:t>
            </a:r>
          </a:p>
          <a:p>
            <a:r>
              <a:rPr lang="en-US" dirty="0"/>
              <a:t>The Code Repo can be set up with automated testing</a:t>
            </a:r>
          </a:p>
          <a:p>
            <a:r>
              <a:rPr lang="en-US" dirty="0"/>
              <a:t>And finally, there is a single source of truth for the code to demonstrate an idea. </a:t>
            </a:r>
          </a:p>
        </p:txBody>
      </p:sp>
      <p:sp>
        <p:nvSpPr>
          <p:cNvPr id="4" name="Slide Number Placeholder 3"/>
          <p:cNvSpPr>
            <a:spLocks noGrp="1"/>
          </p:cNvSpPr>
          <p:nvPr>
            <p:ph type="sldNum" sz="quarter" idx="5"/>
          </p:nvPr>
        </p:nvSpPr>
        <p:spPr/>
        <p:txBody>
          <a:bodyPr/>
          <a:lstStyle/>
          <a:p>
            <a:fld id="{BAC211C6-BC4F-4D3E-BC35-903956584FD4}" type="slidenum">
              <a:rPr lang="en-US" smtClean="0"/>
              <a:t>7</a:t>
            </a:fld>
            <a:endParaRPr lang="en-US"/>
          </a:p>
        </p:txBody>
      </p:sp>
    </p:spTree>
    <p:extLst>
      <p:ext uri="{BB962C8B-B14F-4D97-AF65-F5344CB8AC3E}">
        <p14:creationId xmlns:p14="http://schemas.microsoft.com/office/powerpoint/2010/main" val="1150807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CA250-D784-82C2-F8CD-5938F3E313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4FE9F4-BFE2-E786-5141-296BD57DE1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F39DE-BAD2-DA5E-467C-F67793239950}"/>
              </a:ext>
            </a:extLst>
          </p:cNvPr>
          <p:cNvSpPr>
            <a:spLocks noGrp="1"/>
          </p:cNvSpPr>
          <p:nvPr>
            <p:ph type="body" idx="1"/>
          </p:nvPr>
        </p:nvSpPr>
        <p:spPr/>
        <p:txBody>
          <a:bodyPr/>
          <a:lstStyle/>
          <a:p>
            <a:r>
              <a:rPr lang="en-US" dirty="0"/>
              <a:t>But it comes with a cost.</a:t>
            </a:r>
          </a:p>
          <a:p>
            <a:r>
              <a:rPr lang="en-US" dirty="0"/>
              <a:t>It’s fairly easy for someone creating a PR in the Code Repo that would break our build. </a:t>
            </a:r>
          </a:p>
          <a:p>
            <a:endParaRPr lang="en-US" dirty="0"/>
          </a:p>
          <a:p>
            <a:pPr marL="171450" indent="-171450">
              <a:buFont typeface="Arial" panose="020B0604020202020204" pitchFamily="34" charset="0"/>
              <a:buChar char="•"/>
            </a:pPr>
            <a:r>
              <a:rPr lang="en-US" dirty="0"/>
              <a:t>If the PR deletes or changes the name of the file we reference; or removes the comments that start or stop a block of code, Our Docs build breaks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Finally, while the last problem doesn’t break anything, it is still an issue.  When a code file is updated, the doc referencing it won’t be updated until it is rebuilt.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27F2B16E-44FD-D621-F815-5CC3E9E6C907}"/>
              </a:ext>
            </a:extLst>
          </p:cNvPr>
          <p:cNvSpPr>
            <a:spLocks noGrp="1"/>
          </p:cNvSpPr>
          <p:nvPr>
            <p:ph type="sldNum" sz="quarter" idx="5"/>
          </p:nvPr>
        </p:nvSpPr>
        <p:spPr/>
        <p:txBody>
          <a:bodyPr/>
          <a:lstStyle/>
          <a:p>
            <a:fld id="{BAC211C6-BC4F-4D3E-BC35-903956584FD4}" type="slidenum">
              <a:rPr lang="en-US" smtClean="0"/>
              <a:t>8</a:t>
            </a:fld>
            <a:endParaRPr lang="en-US"/>
          </a:p>
        </p:txBody>
      </p:sp>
    </p:spTree>
    <p:extLst>
      <p:ext uri="{BB962C8B-B14F-4D97-AF65-F5344CB8AC3E}">
        <p14:creationId xmlns:p14="http://schemas.microsoft.com/office/powerpoint/2010/main" val="3338510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to these problems is to monitor the code repo.  That’s the whole point of our code snippet maintenance process.</a:t>
            </a:r>
          </a:p>
          <a:p>
            <a:endParaRPr lang="en-US" dirty="0"/>
          </a:p>
          <a:p>
            <a:r>
              <a:rPr lang="en-US" dirty="0"/>
              <a:t>In the Code Repo, we add a CODEOWNERS file that lists all the files we reference.  </a:t>
            </a:r>
          </a:p>
          <a:p>
            <a:endParaRPr lang="en-US" dirty="0"/>
          </a:p>
          <a:p>
            <a:r>
              <a:rPr lang="en-US" dirty="0"/>
              <a:t>The Code Repo is also set up to require a review from a </a:t>
            </a:r>
            <a:r>
              <a:rPr lang="en-US" dirty="0" err="1"/>
              <a:t>codeowner</a:t>
            </a:r>
            <a:r>
              <a:rPr lang="en-US" dirty="0"/>
              <a:t> before merging.  This allows us to review and head off any of those problem PRs before they happen.</a:t>
            </a:r>
          </a:p>
        </p:txBody>
      </p:sp>
      <p:sp>
        <p:nvSpPr>
          <p:cNvPr id="4" name="Slide Number Placeholder 3"/>
          <p:cNvSpPr>
            <a:spLocks noGrp="1"/>
          </p:cNvSpPr>
          <p:nvPr>
            <p:ph type="sldNum" sz="quarter" idx="5"/>
          </p:nvPr>
        </p:nvSpPr>
        <p:spPr/>
        <p:txBody>
          <a:bodyPr/>
          <a:lstStyle/>
          <a:p>
            <a:fld id="{BAC211C6-BC4F-4D3E-BC35-903956584FD4}" type="slidenum">
              <a:rPr lang="en-US" smtClean="0"/>
              <a:t>9</a:t>
            </a:fld>
            <a:endParaRPr lang="en-US"/>
          </a:p>
        </p:txBody>
      </p:sp>
    </p:spTree>
    <p:extLst>
      <p:ext uri="{BB962C8B-B14F-4D97-AF65-F5344CB8AC3E}">
        <p14:creationId xmlns:p14="http://schemas.microsoft.com/office/powerpoint/2010/main" val="1356902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8/11/2025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8/11/2025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8/11/2025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sdgilley/content-maintenance" TargetMode="External"/><Relationship Id="rId13" Type="http://schemas.openxmlformats.org/officeDocument/2006/relationships/image" Target="../media/image23.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22.svg"/><Relationship Id="rId2" Type="http://schemas.openxmlformats.org/officeDocument/2006/relationships/notesSlide" Target="../notesSlides/notesSlide10.xml"/><Relationship Id="rId16" Type="http://schemas.openxmlformats.org/officeDocument/2006/relationships/image" Target="../media/image26.sv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21.png"/><Relationship Id="rId5" Type="http://schemas.openxmlformats.org/officeDocument/2006/relationships/diagramQuickStyle" Target="../diagrams/quickStyle5.xml"/><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diagramLayout" Target="../diagrams/layout5.xml"/><Relationship Id="rId9" Type="http://schemas.openxmlformats.org/officeDocument/2006/relationships/image" Target="../media/image19.png"/><Relationship Id="rId1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36.sv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9.sv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9.sv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9.sv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9.sv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sdgilley/content-maintenance" TargetMode="External"/><Relationship Id="rId13" Type="http://schemas.openxmlformats.org/officeDocument/2006/relationships/image" Target="../media/image23.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22.svg"/><Relationship Id="rId2" Type="http://schemas.openxmlformats.org/officeDocument/2006/relationships/notesSlide" Target="../notesSlides/notesSlide20.xml"/><Relationship Id="rId16" Type="http://schemas.openxmlformats.org/officeDocument/2006/relationships/image" Target="../media/image26.svg"/><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21.png"/><Relationship Id="rId5" Type="http://schemas.openxmlformats.org/officeDocument/2006/relationships/diagramQuickStyle" Target="../diagrams/quickStyle7.xml"/><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diagramLayout" Target="../diagrams/layout7.xml"/><Relationship Id="rId9" Type="http://schemas.openxmlformats.org/officeDocument/2006/relationships/image" Target="../media/image19.png"/><Relationship Id="rId14" Type="http://schemas.openxmlformats.org/officeDocument/2006/relationships/image" Target="../media/image24.sv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2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hyperlink" Target="https://github.com/sdgilley/content-maintenance" TargetMode="External"/><Relationship Id="rId7"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hyperlink" Target="https://review.learn.microsoft.com/en-us/help/platform/code-in-docs?branch=main&amp;source=doc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50">
            <a:extLst>
              <a:ext uri="{FF2B5EF4-FFF2-40B4-BE49-F238E27FC236}">
                <a16:creationId xmlns:a16="http://schemas.microsoft.com/office/drawing/2014/main" id="{C2616E71-7702-4514-BCE4-BAADB22ED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1" cy="6858000"/>
            <a:chOff x="-2848" y="0"/>
            <a:chExt cx="12188949" cy="6858000"/>
          </a:xfrm>
        </p:grpSpPr>
        <p:sp>
          <p:nvSpPr>
            <p:cNvPr id="52" name="Color Cover">
              <a:extLst>
                <a:ext uri="{FF2B5EF4-FFF2-40B4-BE49-F238E27FC236}">
                  <a16:creationId xmlns:a16="http://schemas.microsoft.com/office/drawing/2014/main" id="{15F9A7D7-E8EB-49D7-ACB0-13481EF1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Color Cover">
              <a:extLst>
                <a:ext uri="{FF2B5EF4-FFF2-40B4-BE49-F238E27FC236}">
                  <a16:creationId xmlns:a16="http://schemas.microsoft.com/office/drawing/2014/main" id="{044CB560-3BF4-4256-8C60-8864DA0AB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A2840072-D6EC-480D-9A1B-928B36F92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459" y="598259"/>
            <a:ext cx="8167081" cy="5680742"/>
            <a:chOff x="651279" y="598259"/>
            <a:chExt cx="10889442" cy="5680742"/>
          </a:xfrm>
        </p:grpSpPr>
        <p:sp>
          <p:nvSpPr>
            <p:cNvPr id="56" name="Color">
              <a:extLst>
                <a:ext uri="{FF2B5EF4-FFF2-40B4-BE49-F238E27FC236}">
                  <a16:creationId xmlns:a16="http://schemas.microsoft.com/office/drawing/2014/main" id="{CADDA0B4-EE72-46AA-A7BB-C271924B72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Color">
              <a:extLst>
                <a:ext uri="{FF2B5EF4-FFF2-40B4-BE49-F238E27FC236}">
                  <a16:creationId xmlns:a16="http://schemas.microsoft.com/office/drawing/2014/main" id="{B2519E48-483B-4612-935D-790A10605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54670996-1F0C-C366-1A4C-037A3ACBBAF8}"/>
              </a:ext>
            </a:extLst>
          </p:cNvPr>
          <p:cNvPicPr>
            <a:picLocks noChangeAspect="1"/>
          </p:cNvPicPr>
          <p:nvPr/>
        </p:nvPicPr>
        <p:blipFill>
          <a:blip r:embed="rId3"/>
          <a:stretch>
            <a:fillRect/>
          </a:stretch>
        </p:blipFill>
        <p:spPr>
          <a:xfrm>
            <a:off x="4663621" y="3131547"/>
            <a:ext cx="4320783" cy="2884122"/>
          </a:xfrm>
          <a:prstGeom prst="rect">
            <a:avLst/>
          </a:prstGeom>
        </p:spPr>
      </p:pic>
      <p:grpSp>
        <p:nvGrpSpPr>
          <p:cNvPr id="59" name="Group 5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60" name="Freeform: Shape 5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6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6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6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6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8D023FD-63B6-82A2-9A98-029EA4987B31}"/>
              </a:ext>
            </a:extLst>
          </p:cNvPr>
          <p:cNvSpPr>
            <a:spLocks noGrp="1"/>
          </p:cNvSpPr>
          <p:nvPr>
            <p:ph type="ctrTitle"/>
          </p:nvPr>
        </p:nvSpPr>
        <p:spPr>
          <a:xfrm>
            <a:off x="759483" y="841664"/>
            <a:ext cx="3902992" cy="2782723"/>
          </a:xfrm>
        </p:spPr>
        <p:txBody>
          <a:bodyPr anchor="b">
            <a:normAutofit/>
          </a:bodyPr>
          <a:lstStyle/>
          <a:p>
            <a:pPr algn="l"/>
            <a:r>
              <a:rPr lang="en-US" sz="4200" dirty="0">
                <a:solidFill>
                  <a:schemeClr val="bg1"/>
                </a:solidFill>
              </a:rPr>
              <a:t>Code Snippet Maintenance in Documentation</a:t>
            </a:r>
          </a:p>
        </p:txBody>
      </p:sp>
      <p:sp>
        <p:nvSpPr>
          <p:cNvPr id="3" name="Subtitle 2">
            <a:extLst>
              <a:ext uri="{FF2B5EF4-FFF2-40B4-BE49-F238E27FC236}">
                <a16:creationId xmlns:a16="http://schemas.microsoft.com/office/drawing/2014/main" id="{5B039234-E736-9740-B9EF-E8AE4763382D}"/>
              </a:ext>
            </a:extLst>
          </p:cNvPr>
          <p:cNvSpPr>
            <a:spLocks noGrp="1"/>
          </p:cNvSpPr>
          <p:nvPr>
            <p:ph type="subTitle" idx="1"/>
          </p:nvPr>
        </p:nvSpPr>
        <p:spPr>
          <a:xfrm>
            <a:off x="759482" y="3764655"/>
            <a:ext cx="3902992" cy="1936059"/>
          </a:xfrm>
        </p:spPr>
        <p:txBody>
          <a:bodyPr anchor="t">
            <a:normAutofit/>
          </a:bodyPr>
          <a:lstStyle/>
          <a:p>
            <a:pPr algn="l"/>
            <a:r>
              <a:rPr lang="en-US">
                <a:solidFill>
                  <a:schemeClr val="bg1"/>
                </a:solidFill>
              </a:rPr>
              <a:t>Machine Learning Studio </a:t>
            </a:r>
          </a:p>
          <a:p>
            <a:pPr algn="l"/>
            <a:r>
              <a:rPr lang="en-US">
                <a:solidFill>
                  <a:schemeClr val="bg1"/>
                </a:solidFill>
              </a:rPr>
              <a:t>Azure AI Foundry</a:t>
            </a:r>
          </a:p>
        </p:txBody>
      </p:sp>
    </p:spTree>
    <p:extLst>
      <p:ext uri="{BB962C8B-B14F-4D97-AF65-F5344CB8AC3E}">
        <p14:creationId xmlns:p14="http://schemas.microsoft.com/office/powerpoint/2010/main" val="902262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9D86-E1E8-3FED-EBA7-4AA2E03D401D}"/>
              </a:ext>
            </a:extLst>
          </p:cNvPr>
          <p:cNvSpPr>
            <a:spLocks noGrp="1"/>
          </p:cNvSpPr>
          <p:nvPr>
            <p:ph type="title"/>
          </p:nvPr>
        </p:nvSpPr>
        <p:spPr/>
        <p:txBody>
          <a:bodyPr/>
          <a:lstStyle/>
          <a:p>
            <a:r>
              <a:rPr lang="en-US" dirty="0"/>
              <a:t>Maintenance Process</a:t>
            </a:r>
          </a:p>
        </p:txBody>
      </p:sp>
      <p:graphicFrame>
        <p:nvGraphicFramePr>
          <p:cNvPr id="7" name="Content Placeholder 2">
            <a:extLst>
              <a:ext uri="{FF2B5EF4-FFF2-40B4-BE49-F238E27FC236}">
                <a16:creationId xmlns:a16="http://schemas.microsoft.com/office/drawing/2014/main" id="{EF22F507-181E-07CF-EB6F-B4A2A9C42F46}"/>
              </a:ext>
            </a:extLst>
          </p:cNvPr>
          <p:cNvGraphicFramePr>
            <a:graphicFrameLocks noGrp="1"/>
          </p:cNvGraphicFramePr>
          <p:nvPr>
            <p:ph idx="1"/>
            <p:extLst>
              <p:ext uri="{D42A27DB-BD31-4B8C-83A1-F6EECF244321}">
                <p14:modId xmlns:p14="http://schemas.microsoft.com/office/powerpoint/2010/main" val="263099966"/>
              </p:ext>
            </p:extLst>
          </p:nvPr>
        </p:nvGraphicFramePr>
        <p:xfrm>
          <a:off x="457200" y="1344681"/>
          <a:ext cx="8229600" cy="4168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F8297A11-1411-7EC9-7F21-25413427F0BA}"/>
              </a:ext>
            </a:extLst>
          </p:cNvPr>
          <p:cNvGrpSpPr/>
          <p:nvPr/>
        </p:nvGrpSpPr>
        <p:grpSpPr>
          <a:xfrm>
            <a:off x="1777287" y="5513319"/>
            <a:ext cx="6638925" cy="658475"/>
            <a:chOff x="526985" y="5768838"/>
            <a:chExt cx="6638925" cy="658475"/>
          </a:xfrm>
        </p:grpSpPr>
        <p:sp>
          <p:nvSpPr>
            <p:cNvPr id="3" name="TextBox 2">
              <a:extLst>
                <a:ext uri="{FF2B5EF4-FFF2-40B4-BE49-F238E27FC236}">
                  <a16:creationId xmlns:a16="http://schemas.microsoft.com/office/drawing/2014/main" id="{A653109A-9585-28F5-42F8-243ED8857EAD}"/>
                </a:ext>
              </a:extLst>
            </p:cNvPr>
            <p:cNvSpPr txBox="1"/>
            <p:nvPr/>
          </p:nvSpPr>
          <p:spPr>
            <a:xfrm>
              <a:off x="1268963" y="5898021"/>
              <a:ext cx="5896947" cy="400110"/>
            </a:xfrm>
            <a:prstGeom prst="rect">
              <a:avLst/>
            </a:prstGeom>
            <a:noFill/>
          </p:spPr>
          <p:txBody>
            <a:bodyPr wrap="square" rtlCol="0">
              <a:spAutoFit/>
            </a:bodyPr>
            <a:lstStyle/>
            <a:p>
              <a:r>
                <a:rPr lang="en-US" sz="2000" dirty="0"/>
                <a:t>See </a:t>
              </a:r>
              <a:r>
                <a:rPr lang="fr-FR" sz="2000" dirty="0">
                  <a:hlinkClick r:id="rId8"/>
                </a:rPr>
                <a:t>github.com/</a:t>
              </a:r>
              <a:r>
                <a:rPr lang="fr-FR" sz="2000" dirty="0" err="1">
                  <a:hlinkClick r:id="rId8"/>
                </a:rPr>
                <a:t>sdgilley</a:t>
              </a:r>
              <a:r>
                <a:rPr lang="fr-FR" sz="2000" dirty="0">
                  <a:hlinkClick r:id="rId8"/>
                </a:rPr>
                <a:t>/content-maintenance</a:t>
              </a:r>
              <a:endParaRPr lang="en-US" sz="2000" dirty="0"/>
            </a:p>
          </p:txBody>
        </p:sp>
        <p:pic>
          <p:nvPicPr>
            <p:cNvPr id="5" name="Graphic 4">
              <a:extLst>
                <a:ext uri="{FF2B5EF4-FFF2-40B4-BE49-F238E27FC236}">
                  <a16:creationId xmlns:a16="http://schemas.microsoft.com/office/drawing/2014/main" id="{7E742493-6084-A57C-5664-22A915753B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6985" y="5768838"/>
              <a:ext cx="672193" cy="658475"/>
            </a:xfrm>
            <a:prstGeom prst="rect">
              <a:avLst/>
            </a:prstGeom>
          </p:spPr>
        </p:pic>
      </p:grpSp>
      <p:grpSp>
        <p:nvGrpSpPr>
          <p:cNvPr id="4" name="Group 3">
            <a:extLst>
              <a:ext uri="{FF2B5EF4-FFF2-40B4-BE49-F238E27FC236}">
                <a16:creationId xmlns:a16="http://schemas.microsoft.com/office/drawing/2014/main" id="{9744EB49-00A3-0F4B-9E1C-E5BB8FB675D1}"/>
              </a:ext>
            </a:extLst>
          </p:cNvPr>
          <p:cNvGrpSpPr/>
          <p:nvPr/>
        </p:nvGrpSpPr>
        <p:grpSpPr>
          <a:xfrm>
            <a:off x="5319250" y="3602518"/>
            <a:ext cx="412503" cy="1205001"/>
            <a:chOff x="5338914" y="3573022"/>
            <a:chExt cx="412503" cy="1205001"/>
          </a:xfrm>
        </p:grpSpPr>
        <p:pic>
          <p:nvPicPr>
            <p:cNvPr id="8" name="Graphic 7" descr="Programmer female with solid fill">
              <a:extLst>
                <a:ext uri="{FF2B5EF4-FFF2-40B4-BE49-F238E27FC236}">
                  <a16:creationId xmlns:a16="http://schemas.microsoft.com/office/drawing/2014/main" id="{C03D9165-1490-EAAE-B586-EC8BBEFBF0E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38915" y="3573022"/>
              <a:ext cx="401667" cy="401667"/>
            </a:xfrm>
            <a:prstGeom prst="rect">
              <a:avLst/>
            </a:prstGeom>
          </p:spPr>
        </p:pic>
        <p:pic>
          <p:nvPicPr>
            <p:cNvPr id="9" name="Graphic 8" descr="Document with solid fill">
              <a:extLst>
                <a:ext uri="{FF2B5EF4-FFF2-40B4-BE49-F238E27FC236}">
                  <a16:creationId xmlns:a16="http://schemas.microsoft.com/office/drawing/2014/main" id="{B68FE5D1-4FA8-09C6-E67B-9EE1098656B6}"/>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338914" y="3974689"/>
              <a:ext cx="401667" cy="401667"/>
            </a:xfrm>
            <a:prstGeom prst="rect">
              <a:avLst/>
            </a:prstGeom>
          </p:spPr>
        </p:pic>
        <p:pic>
          <p:nvPicPr>
            <p:cNvPr id="10" name="Graphic 9" descr="Gears with solid fill">
              <a:extLst>
                <a:ext uri="{FF2B5EF4-FFF2-40B4-BE49-F238E27FC236}">
                  <a16:creationId xmlns:a16="http://schemas.microsoft.com/office/drawing/2014/main" id="{0CF0FA81-DB94-83B6-0373-E22EEE45D206}"/>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349750" y="4376356"/>
              <a:ext cx="401667" cy="401667"/>
            </a:xfrm>
            <a:prstGeom prst="rect">
              <a:avLst/>
            </a:prstGeom>
          </p:spPr>
        </p:pic>
      </p:grpSp>
      <p:pic>
        <p:nvPicPr>
          <p:cNvPr id="11" name="Graphic 10" descr="Programmer female with solid fill">
            <a:extLst>
              <a:ext uri="{FF2B5EF4-FFF2-40B4-BE49-F238E27FC236}">
                <a16:creationId xmlns:a16="http://schemas.microsoft.com/office/drawing/2014/main" id="{D979E761-DC1C-BC1D-01E3-F0E036824D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70817" y="2452148"/>
            <a:ext cx="401667" cy="401667"/>
          </a:xfrm>
          <a:prstGeom prst="rect">
            <a:avLst/>
          </a:prstGeom>
        </p:spPr>
      </p:pic>
    </p:spTree>
    <p:extLst>
      <p:ext uri="{BB962C8B-B14F-4D97-AF65-F5344CB8AC3E}">
        <p14:creationId xmlns:p14="http://schemas.microsoft.com/office/powerpoint/2010/main" val="3420879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A3A5-9407-8ABC-5D46-284051962555}"/>
              </a:ext>
            </a:extLst>
          </p:cNvPr>
          <p:cNvSpPr>
            <a:spLocks noGrp="1"/>
          </p:cNvSpPr>
          <p:nvPr>
            <p:ph type="title"/>
          </p:nvPr>
        </p:nvSpPr>
        <p:spPr/>
        <p:txBody>
          <a:bodyPr/>
          <a:lstStyle/>
          <a:p>
            <a:r>
              <a:rPr lang="en-US" dirty="0"/>
              <a:t>Daily: monitor PRs</a:t>
            </a:r>
          </a:p>
        </p:txBody>
      </p:sp>
      <p:grpSp>
        <p:nvGrpSpPr>
          <p:cNvPr id="15" name="Group 14">
            <a:extLst>
              <a:ext uri="{FF2B5EF4-FFF2-40B4-BE49-F238E27FC236}">
                <a16:creationId xmlns:a16="http://schemas.microsoft.com/office/drawing/2014/main" id="{B00343CB-A394-A1D1-739C-B7A53CFF5952}"/>
              </a:ext>
            </a:extLst>
          </p:cNvPr>
          <p:cNvGrpSpPr/>
          <p:nvPr/>
        </p:nvGrpSpPr>
        <p:grpSpPr>
          <a:xfrm>
            <a:off x="0" y="1467385"/>
            <a:ext cx="9144000" cy="5115977"/>
            <a:chOff x="0" y="1467385"/>
            <a:chExt cx="9144000" cy="5115977"/>
          </a:xfrm>
        </p:grpSpPr>
        <p:pic>
          <p:nvPicPr>
            <p:cNvPr id="14" name="Picture 13">
              <a:extLst>
                <a:ext uri="{FF2B5EF4-FFF2-40B4-BE49-F238E27FC236}">
                  <a16:creationId xmlns:a16="http://schemas.microsoft.com/office/drawing/2014/main" id="{11AD8137-64FD-35EA-CB4E-37CEFAB8AB62}"/>
                </a:ext>
              </a:extLst>
            </p:cNvPr>
            <p:cNvPicPr>
              <a:picLocks noChangeAspect="1"/>
            </p:cNvPicPr>
            <p:nvPr/>
          </p:nvPicPr>
          <p:blipFill>
            <a:blip r:embed="rId3"/>
            <a:stretch>
              <a:fillRect/>
            </a:stretch>
          </p:blipFill>
          <p:spPr>
            <a:xfrm>
              <a:off x="0" y="1467385"/>
              <a:ext cx="9144000" cy="5115977"/>
            </a:xfrm>
            <a:prstGeom prst="rect">
              <a:avLst/>
            </a:prstGeom>
          </p:spPr>
        </p:pic>
        <p:sp>
          <p:nvSpPr>
            <p:cNvPr id="6" name="Rectangle 5">
              <a:extLst>
                <a:ext uri="{FF2B5EF4-FFF2-40B4-BE49-F238E27FC236}">
                  <a16:creationId xmlns:a16="http://schemas.microsoft.com/office/drawing/2014/main" id="{F7F4661F-7DEA-97DA-7E71-E04ACAEB695A}"/>
                </a:ext>
                <a:ext uri="{C183D7F6-B498-43B3-948B-1728B52AA6E4}">
                  <adec:decorative xmlns:adec="http://schemas.microsoft.com/office/drawing/2017/decorative" val="1"/>
                </a:ext>
              </a:extLst>
            </p:cNvPr>
            <p:cNvSpPr/>
            <p:nvPr/>
          </p:nvSpPr>
          <p:spPr>
            <a:xfrm>
              <a:off x="5971592" y="5644236"/>
              <a:ext cx="1147665" cy="16795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26339DF-4E60-44E3-B221-8DAE954FC01A}"/>
                </a:ext>
                <a:ext uri="{C183D7F6-B498-43B3-948B-1728B52AA6E4}">
                  <adec:decorative xmlns:adec="http://schemas.microsoft.com/office/drawing/2017/decorative" val="1"/>
                </a:ext>
              </a:extLst>
            </p:cNvPr>
            <p:cNvSpPr/>
            <p:nvPr/>
          </p:nvSpPr>
          <p:spPr>
            <a:xfrm>
              <a:off x="3582955" y="3554180"/>
              <a:ext cx="1744824" cy="48767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F5420D79-C449-F8A6-6AD2-79042939C38E}"/>
                </a:ext>
                <a:ext uri="{C183D7F6-B498-43B3-948B-1728B52AA6E4}">
                  <adec:decorative xmlns:adec="http://schemas.microsoft.com/office/drawing/2017/decorative" val="1"/>
                </a:ext>
              </a:extLst>
            </p:cNvPr>
            <p:cNvCxnSpPr>
              <a:cxnSpLocks/>
            </p:cNvCxnSpPr>
            <p:nvPr/>
          </p:nvCxnSpPr>
          <p:spPr>
            <a:xfrm>
              <a:off x="4683967" y="4041850"/>
              <a:ext cx="1371600" cy="153707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Rectangle 9">
              <a:extLst>
                <a:ext uri="{FF2B5EF4-FFF2-40B4-BE49-F238E27FC236}">
                  <a16:creationId xmlns:a16="http://schemas.microsoft.com/office/drawing/2014/main" id="{02786A11-E6B6-195E-94CC-E1A98AB0A135}"/>
                </a:ext>
                <a:ext uri="{C183D7F6-B498-43B3-948B-1728B52AA6E4}">
                  <adec:decorative xmlns:adec="http://schemas.microsoft.com/office/drawing/2017/decorative" val="1"/>
                </a:ext>
              </a:extLst>
            </p:cNvPr>
            <p:cNvSpPr/>
            <p:nvPr/>
          </p:nvSpPr>
          <p:spPr>
            <a:xfrm>
              <a:off x="2939143" y="6212616"/>
              <a:ext cx="3536302" cy="167951"/>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
        <p:nvSpPr>
          <p:cNvPr id="17" name="TextBox 16">
            <a:extLst>
              <a:ext uri="{FF2B5EF4-FFF2-40B4-BE49-F238E27FC236}">
                <a16:creationId xmlns:a16="http://schemas.microsoft.com/office/drawing/2014/main" id="{5F290C84-EB23-C8B1-F99E-376BC62F2FF3}"/>
              </a:ext>
            </a:extLst>
          </p:cNvPr>
          <p:cNvSpPr txBox="1"/>
          <p:nvPr/>
        </p:nvSpPr>
        <p:spPr>
          <a:xfrm rot="17974947">
            <a:off x="-94851" y="5057313"/>
            <a:ext cx="2711656" cy="646331"/>
          </a:xfrm>
          <a:prstGeom prst="rect">
            <a:avLst/>
          </a:prstGeom>
          <a:noFill/>
        </p:spPr>
        <p:txBody>
          <a:bodyPr wrap="square" rtlCol="0">
            <a:spAutoFit/>
          </a:bodyPr>
          <a:lstStyle/>
          <a:p>
            <a:r>
              <a:rPr lang="en-US" sz="3600" b="1" spc="50" dirty="0">
                <a:ln w="9525" cmpd="sng">
                  <a:solidFill>
                    <a:schemeClr val="bg1"/>
                  </a:solidFill>
                  <a:prstDash val="solid"/>
                </a:ln>
                <a:solidFill>
                  <a:srgbClr val="70AD47">
                    <a:tint val="1000"/>
                  </a:srgbClr>
                </a:solidFill>
                <a:effectLst>
                  <a:glow rad="38100">
                    <a:schemeClr val="accent1">
                      <a:alpha val="40000"/>
                    </a:schemeClr>
                  </a:glow>
                </a:effectLst>
              </a:rPr>
              <a:t>CODESPACE</a:t>
            </a:r>
          </a:p>
        </p:txBody>
      </p:sp>
      <p:pic>
        <p:nvPicPr>
          <p:cNvPr id="8" name="Graphic 7" descr="Alarm clock with solid fill">
            <a:extLst>
              <a:ext uri="{FF2B5EF4-FFF2-40B4-BE49-F238E27FC236}">
                <a16:creationId xmlns:a16="http://schemas.microsoft.com/office/drawing/2014/main" id="{7DAD09B7-E9C0-C19D-D4CA-FEAC3111BA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55575" y="388938"/>
            <a:ext cx="914400" cy="914400"/>
          </a:xfrm>
          <a:prstGeom prst="rect">
            <a:avLst/>
          </a:prstGeom>
        </p:spPr>
      </p:pic>
    </p:spTree>
    <p:extLst>
      <p:ext uri="{BB962C8B-B14F-4D97-AF65-F5344CB8AC3E}">
        <p14:creationId xmlns:p14="http://schemas.microsoft.com/office/powerpoint/2010/main" val="2728399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9AEB8-90D0-824F-4988-63C3DBD5284A}"/>
              </a:ext>
            </a:extLst>
          </p:cNvPr>
          <p:cNvSpPr>
            <a:spLocks noGrp="1"/>
          </p:cNvSpPr>
          <p:nvPr>
            <p:ph type="title"/>
          </p:nvPr>
        </p:nvSpPr>
        <p:spPr/>
        <p:txBody>
          <a:bodyPr/>
          <a:lstStyle/>
          <a:p>
            <a:r>
              <a:rPr lang="en-US" dirty="0"/>
              <a:t>Review PR</a:t>
            </a:r>
          </a:p>
        </p:txBody>
      </p:sp>
      <p:grpSp>
        <p:nvGrpSpPr>
          <p:cNvPr id="19" name="Group 18">
            <a:extLst>
              <a:ext uri="{FF2B5EF4-FFF2-40B4-BE49-F238E27FC236}">
                <a16:creationId xmlns:a16="http://schemas.microsoft.com/office/drawing/2014/main" id="{916E83B8-F4E5-4654-862C-7F24F3E4074C}"/>
              </a:ext>
            </a:extLst>
          </p:cNvPr>
          <p:cNvGrpSpPr/>
          <p:nvPr/>
        </p:nvGrpSpPr>
        <p:grpSpPr>
          <a:xfrm>
            <a:off x="0" y="1315992"/>
            <a:ext cx="9144000" cy="5438996"/>
            <a:chOff x="0" y="1315992"/>
            <a:chExt cx="9144000" cy="5438996"/>
          </a:xfrm>
        </p:grpSpPr>
        <p:pic>
          <p:nvPicPr>
            <p:cNvPr id="15" name="Picture 14">
              <a:extLst>
                <a:ext uri="{FF2B5EF4-FFF2-40B4-BE49-F238E27FC236}">
                  <a16:creationId xmlns:a16="http://schemas.microsoft.com/office/drawing/2014/main" id="{E1A0B3A1-0822-1AA2-02BA-35EA93A3428C}"/>
                </a:ext>
              </a:extLst>
            </p:cNvPr>
            <p:cNvPicPr>
              <a:picLocks noChangeAspect="1"/>
            </p:cNvPicPr>
            <p:nvPr/>
          </p:nvPicPr>
          <p:blipFill>
            <a:blip r:embed="rId3"/>
            <a:stretch>
              <a:fillRect/>
            </a:stretch>
          </p:blipFill>
          <p:spPr>
            <a:xfrm>
              <a:off x="0" y="1315992"/>
              <a:ext cx="9144000" cy="5438996"/>
            </a:xfrm>
            <a:prstGeom prst="rect">
              <a:avLst/>
            </a:prstGeom>
          </p:spPr>
        </p:pic>
        <p:sp>
          <p:nvSpPr>
            <p:cNvPr id="6" name="Rectangle 5">
              <a:extLst>
                <a:ext uri="{FF2B5EF4-FFF2-40B4-BE49-F238E27FC236}">
                  <a16:creationId xmlns:a16="http://schemas.microsoft.com/office/drawing/2014/main" id="{4E3BC02F-80C3-92F7-95ED-9B020002F885}"/>
                </a:ext>
                <a:ext uri="{C183D7F6-B498-43B3-948B-1728B52AA6E4}">
                  <adec:decorative xmlns:adec="http://schemas.microsoft.com/office/drawing/2017/decorative" val="1"/>
                </a:ext>
              </a:extLst>
            </p:cNvPr>
            <p:cNvSpPr/>
            <p:nvPr/>
          </p:nvSpPr>
          <p:spPr>
            <a:xfrm>
              <a:off x="6344816" y="1606582"/>
              <a:ext cx="2341984" cy="279919"/>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5CD8E41-8952-ED91-3E03-F084F56A69BA}"/>
                </a:ext>
                <a:ext uri="{C183D7F6-B498-43B3-948B-1728B52AA6E4}">
                  <adec:decorative xmlns:adec="http://schemas.microsoft.com/office/drawing/2017/decorative" val="1"/>
                </a:ext>
              </a:extLst>
            </p:cNvPr>
            <p:cNvSpPr/>
            <p:nvPr/>
          </p:nvSpPr>
          <p:spPr>
            <a:xfrm>
              <a:off x="7119257" y="4020997"/>
              <a:ext cx="1670180" cy="27991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8DB04D96-615C-DF83-F968-B9E35F69FFEB}"/>
                </a:ext>
                <a:ext uri="{C183D7F6-B498-43B3-948B-1728B52AA6E4}">
                  <adec:decorative xmlns:adec="http://schemas.microsoft.com/office/drawing/2017/decorative" val="1"/>
                </a:ext>
              </a:extLst>
            </p:cNvPr>
            <p:cNvSpPr/>
            <p:nvPr/>
          </p:nvSpPr>
          <p:spPr>
            <a:xfrm>
              <a:off x="2715208" y="6215068"/>
              <a:ext cx="3055775" cy="53992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BF0C661-2684-3A2E-C6CD-23DED6060B99}"/>
                </a:ext>
                <a:ext uri="{C183D7F6-B498-43B3-948B-1728B52AA6E4}">
                  <adec:decorative xmlns:adec="http://schemas.microsoft.com/office/drawing/2017/decorative" val="1"/>
                </a:ext>
              </a:extLst>
            </p:cNvPr>
            <p:cNvSpPr/>
            <p:nvPr/>
          </p:nvSpPr>
          <p:spPr>
            <a:xfrm>
              <a:off x="5845628" y="5542008"/>
              <a:ext cx="1670180" cy="29234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64774792-51C5-5EB4-52FA-01472EE97D2B}"/>
                </a:ext>
              </a:extLst>
            </p:cNvPr>
            <p:cNvCxnSpPr/>
            <p:nvPr/>
          </p:nvCxnSpPr>
          <p:spPr>
            <a:xfrm flipH="1">
              <a:off x="6997959" y="4300916"/>
              <a:ext cx="517849" cy="124109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sp>
        <p:nvSpPr>
          <p:cNvPr id="20" name="TextBox 19">
            <a:extLst>
              <a:ext uri="{FF2B5EF4-FFF2-40B4-BE49-F238E27FC236}">
                <a16:creationId xmlns:a16="http://schemas.microsoft.com/office/drawing/2014/main" id="{E3695B47-2029-EDE2-5998-D1CBAA13B584}"/>
              </a:ext>
            </a:extLst>
          </p:cNvPr>
          <p:cNvSpPr txBox="1"/>
          <p:nvPr/>
        </p:nvSpPr>
        <p:spPr>
          <a:xfrm rot="17974947">
            <a:off x="-94851" y="5057313"/>
            <a:ext cx="2711656" cy="646331"/>
          </a:xfrm>
          <a:prstGeom prst="rect">
            <a:avLst/>
          </a:prstGeom>
          <a:noFill/>
        </p:spPr>
        <p:txBody>
          <a:bodyPr wrap="square" rtlCol="0">
            <a:spAutoFit/>
          </a:bodyPr>
          <a:lstStyle/>
          <a:p>
            <a:r>
              <a:rPr lang="en-US" sz="3600" b="1" spc="50" dirty="0">
                <a:ln w="9525" cmpd="sng">
                  <a:solidFill>
                    <a:schemeClr val="bg1"/>
                  </a:solidFill>
                  <a:prstDash val="solid"/>
                </a:ln>
                <a:solidFill>
                  <a:schemeClr val="bg1"/>
                </a:solidFill>
                <a:effectLst>
                  <a:glow rad="38100">
                    <a:schemeClr val="accent1">
                      <a:alpha val="40000"/>
                    </a:schemeClr>
                  </a:glow>
                </a:effectLst>
              </a:rPr>
              <a:t>CODESPACE</a:t>
            </a:r>
          </a:p>
        </p:txBody>
      </p:sp>
      <p:pic>
        <p:nvPicPr>
          <p:cNvPr id="3" name="Graphic 2" descr="Alarm clock with solid fill">
            <a:extLst>
              <a:ext uri="{FF2B5EF4-FFF2-40B4-BE49-F238E27FC236}">
                <a16:creationId xmlns:a16="http://schemas.microsoft.com/office/drawing/2014/main" id="{78312E61-2829-C926-8ADB-6E1327BF33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4783" y="388938"/>
            <a:ext cx="914400" cy="914400"/>
          </a:xfrm>
          <a:prstGeom prst="rect">
            <a:avLst/>
          </a:prstGeom>
        </p:spPr>
      </p:pic>
    </p:spTree>
    <p:extLst>
      <p:ext uri="{BB962C8B-B14F-4D97-AF65-F5344CB8AC3E}">
        <p14:creationId xmlns:p14="http://schemas.microsoft.com/office/powerpoint/2010/main" val="943479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4DCD-8459-47CE-1550-312EC2CDE1CC}"/>
              </a:ext>
            </a:extLst>
          </p:cNvPr>
          <p:cNvSpPr>
            <a:spLocks noGrp="1"/>
          </p:cNvSpPr>
          <p:nvPr>
            <p:ph type="title"/>
          </p:nvPr>
        </p:nvSpPr>
        <p:spPr/>
        <p:txBody>
          <a:bodyPr/>
          <a:lstStyle/>
          <a:p>
            <a:r>
              <a:rPr lang="en-US" dirty="0"/>
              <a:t> Approve PR (Code Repo)</a:t>
            </a:r>
          </a:p>
        </p:txBody>
      </p:sp>
      <p:sp>
        <p:nvSpPr>
          <p:cNvPr id="3" name="Content Placeholder 2">
            <a:extLst>
              <a:ext uri="{FF2B5EF4-FFF2-40B4-BE49-F238E27FC236}">
                <a16:creationId xmlns:a16="http://schemas.microsoft.com/office/drawing/2014/main" id="{3105AC93-340F-6F4F-21E4-6BA34B45D0AE}"/>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54927CEB-9E17-422B-E4C8-C8A7FE445F02}"/>
              </a:ext>
            </a:extLst>
          </p:cNvPr>
          <p:cNvGrpSpPr/>
          <p:nvPr/>
        </p:nvGrpSpPr>
        <p:grpSpPr>
          <a:xfrm>
            <a:off x="-65315" y="1529605"/>
            <a:ext cx="9144000" cy="4956112"/>
            <a:chOff x="65315" y="1417638"/>
            <a:chExt cx="9144000" cy="4956112"/>
          </a:xfrm>
        </p:grpSpPr>
        <p:pic>
          <p:nvPicPr>
            <p:cNvPr id="5" name="Picture 4">
              <a:extLst>
                <a:ext uri="{FF2B5EF4-FFF2-40B4-BE49-F238E27FC236}">
                  <a16:creationId xmlns:a16="http://schemas.microsoft.com/office/drawing/2014/main" id="{3CA97CFB-4F98-2C61-9B6D-9EFF99508056}"/>
                </a:ext>
              </a:extLst>
            </p:cNvPr>
            <p:cNvPicPr>
              <a:picLocks noChangeAspect="1"/>
            </p:cNvPicPr>
            <p:nvPr/>
          </p:nvPicPr>
          <p:blipFill>
            <a:blip r:embed="rId3"/>
            <a:stretch>
              <a:fillRect/>
            </a:stretch>
          </p:blipFill>
          <p:spPr>
            <a:xfrm>
              <a:off x="65315" y="1417638"/>
              <a:ext cx="9144000" cy="4956112"/>
            </a:xfrm>
            <a:prstGeom prst="rect">
              <a:avLst/>
            </a:prstGeom>
          </p:spPr>
        </p:pic>
        <p:sp>
          <p:nvSpPr>
            <p:cNvPr id="6" name="Rectangle 5">
              <a:extLst>
                <a:ext uri="{FF2B5EF4-FFF2-40B4-BE49-F238E27FC236}">
                  <a16:creationId xmlns:a16="http://schemas.microsoft.com/office/drawing/2014/main" id="{6C50A19F-D51C-B5DA-A805-34DB98A3CE46}"/>
                </a:ext>
                <a:ext uri="{C183D7F6-B498-43B3-948B-1728B52AA6E4}">
                  <adec:decorative xmlns:adec="http://schemas.microsoft.com/office/drawing/2017/decorative" val="1"/>
                </a:ext>
              </a:extLst>
            </p:cNvPr>
            <p:cNvSpPr/>
            <p:nvPr/>
          </p:nvSpPr>
          <p:spPr>
            <a:xfrm>
              <a:off x="8108302" y="2183363"/>
              <a:ext cx="970383" cy="36389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0DEA0222-CBA9-FB18-E199-D8386A7C3B98}"/>
                </a:ext>
                <a:ext uri="{C183D7F6-B498-43B3-948B-1728B52AA6E4}">
                  <adec:decorative xmlns:adec="http://schemas.microsoft.com/office/drawing/2017/decorative" val="1"/>
                </a:ext>
              </a:extLst>
            </p:cNvPr>
            <p:cNvSpPr/>
            <p:nvPr/>
          </p:nvSpPr>
          <p:spPr>
            <a:xfrm>
              <a:off x="7053943" y="4105468"/>
              <a:ext cx="2090057" cy="27058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pic>
        <p:nvPicPr>
          <p:cNvPr id="4" name="Graphic 3" descr="Alarm clock with solid fill">
            <a:extLst>
              <a:ext uri="{FF2B5EF4-FFF2-40B4-BE49-F238E27FC236}">
                <a16:creationId xmlns:a16="http://schemas.microsoft.com/office/drawing/2014/main" id="{BEB30E29-78AF-C176-B5ED-889863B02C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9251" y="388938"/>
            <a:ext cx="914400" cy="914400"/>
          </a:xfrm>
          <a:prstGeom prst="rect">
            <a:avLst/>
          </a:prstGeom>
        </p:spPr>
      </p:pic>
    </p:spTree>
    <p:extLst>
      <p:ext uri="{BB962C8B-B14F-4D97-AF65-F5344CB8AC3E}">
        <p14:creationId xmlns:p14="http://schemas.microsoft.com/office/powerpoint/2010/main" val="3530729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CC65FC-195A-8344-A1E3-A8FCB4A1186F}"/>
              </a:ext>
            </a:extLst>
          </p:cNvPr>
          <p:cNvSpPr>
            <a:spLocks noGrp="1"/>
          </p:cNvSpPr>
          <p:nvPr>
            <p:ph type="title"/>
          </p:nvPr>
        </p:nvSpPr>
        <p:spPr>
          <a:xfrm>
            <a:off x="628650" y="556995"/>
            <a:ext cx="7886700" cy="1133693"/>
          </a:xfrm>
        </p:spPr>
        <p:txBody>
          <a:bodyPr>
            <a:noAutofit/>
          </a:bodyPr>
          <a:lstStyle/>
          <a:p>
            <a:r>
              <a:rPr lang="en-US" sz="4000" dirty="0"/>
              <a:t>..or Fix the Problem first (Docs Repo)</a:t>
            </a:r>
          </a:p>
        </p:txBody>
      </p:sp>
      <p:graphicFrame>
        <p:nvGraphicFramePr>
          <p:cNvPr id="12" name="Content Placeholder 2">
            <a:extLst>
              <a:ext uri="{FF2B5EF4-FFF2-40B4-BE49-F238E27FC236}">
                <a16:creationId xmlns:a16="http://schemas.microsoft.com/office/drawing/2014/main" id="{C760D508-C463-C0F9-0D7F-4F1FC0A79277}"/>
              </a:ext>
            </a:extLst>
          </p:cNvPr>
          <p:cNvGraphicFramePr>
            <a:graphicFrameLocks noGrp="1"/>
          </p:cNvGraphicFramePr>
          <p:nvPr>
            <p:ph idx="1"/>
            <p:extLst>
              <p:ext uri="{D42A27DB-BD31-4B8C-83A1-F6EECF244321}">
                <p14:modId xmlns:p14="http://schemas.microsoft.com/office/powerpoint/2010/main" val="2857203726"/>
              </p:ext>
            </p:extLst>
          </p:nvPr>
        </p:nvGraphicFramePr>
        <p:xfrm>
          <a:off x="1409236" y="1909002"/>
          <a:ext cx="6641945" cy="2434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F9E205EA-DEB9-EB31-2889-57D14A155EC4}"/>
              </a:ext>
            </a:extLst>
          </p:cNvPr>
          <p:cNvGrpSpPr/>
          <p:nvPr/>
        </p:nvGrpSpPr>
        <p:grpSpPr>
          <a:xfrm>
            <a:off x="1337798" y="4944224"/>
            <a:ext cx="6784820" cy="914400"/>
            <a:chOff x="1451848" y="4743501"/>
            <a:chExt cx="6784820" cy="914400"/>
          </a:xfrm>
        </p:grpSpPr>
        <p:sp>
          <p:nvSpPr>
            <p:cNvPr id="4" name="TextBox 3">
              <a:extLst>
                <a:ext uri="{FF2B5EF4-FFF2-40B4-BE49-F238E27FC236}">
                  <a16:creationId xmlns:a16="http://schemas.microsoft.com/office/drawing/2014/main" id="{3717DFBA-85F1-3A74-D160-350037CEDE8A}"/>
                </a:ext>
              </a:extLst>
            </p:cNvPr>
            <p:cNvSpPr txBox="1"/>
            <p:nvPr/>
          </p:nvSpPr>
          <p:spPr>
            <a:xfrm>
              <a:off x="2522364" y="4785203"/>
              <a:ext cx="5714304" cy="830997"/>
            </a:xfrm>
            <a:prstGeom prst="rect">
              <a:avLst/>
            </a:prstGeom>
            <a:solidFill>
              <a:srgbClr val="FFC000"/>
            </a:solidFill>
          </p:spPr>
          <p:txBody>
            <a:bodyPr wrap="square" rtlCol="0">
              <a:spAutoFit/>
            </a:bodyPr>
            <a:lstStyle/>
            <a:p>
              <a:pPr algn="ctr"/>
              <a:r>
                <a:rPr lang="en-US" sz="2400" dirty="0">
                  <a:solidFill>
                    <a:schemeClr val="bg1"/>
                  </a:solidFill>
                </a:rPr>
                <a:t>Build/Ignite</a:t>
              </a:r>
              <a:br>
                <a:rPr lang="en-US" sz="2400" dirty="0">
                  <a:solidFill>
                    <a:schemeClr val="bg1"/>
                  </a:solidFill>
                </a:rPr>
              </a:br>
              <a:r>
                <a:rPr lang="en-US" sz="2400" dirty="0">
                  <a:solidFill>
                    <a:schemeClr val="bg1"/>
                  </a:solidFill>
                </a:rPr>
                <a:t>Remember release branches!</a:t>
              </a:r>
            </a:p>
          </p:txBody>
        </p:sp>
        <p:pic>
          <p:nvPicPr>
            <p:cNvPr id="8" name="Graphic 7" descr="Warning with solid fill">
              <a:extLst>
                <a:ext uri="{FF2B5EF4-FFF2-40B4-BE49-F238E27FC236}">
                  <a16:creationId xmlns:a16="http://schemas.microsoft.com/office/drawing/2014/main" id="{702A8EE4-8575-32FE-E46D-7F0C79A92E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51848" y="4743501"/>
              <a:ext cx="914400" cy="914400"/>
            </a:xfrm>
            <a:prstGeom prst="rect">
              <a:avLst/>
            </a:prstGeom>
          </p:spPr>
        </p:pic>
      </p:grpSp>
    </p:spTree>
    <p:extLst>
      <p:ext uri="{BB962C8B-B14F-4D97-AF65-F5344CB8AC3E}">
        <p14:creationId xmlns:p14="http://schemas.microsoft.com/office/powerpoint/2010/main" val="2461142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182A2-F976-82D2-F70B-C78F3DBD0EB9}"/>
              </a:ext>
            </a:extLst>
          </p:cNvPr>
          <p:cNvSpPr>
            <a:spLocks noGrp="1"/>
          </p:cNvSpPr>
          <p:nvPr>
            <p:ph type="title"/>
          </p:nvPr>
        </p:nvSpPr>
        <p:spPr/>
        <p:txBody>
          <a:bodyPr/>
          <a:lstStyle/>
          <a:p>
            <a:r>
              <a:rPr lang="en-US" dirty="0"/>
              <a:t>Search docs</a:t>
            </a:r>
          </a:p>
        </p:txBody>
      </p:sp>
      <p:grpSp>
        <p:nvGrpSpPr>
          <p:cNvPr id="10" name="Group 9">
            <a:extLst>
              <a:ext uri="{FF2B5EF4-FFF2-40B4-BE49-F238E27FC236}">
                <a16:creationId xmlns:a16="http://schemas.microsoft.com/office/drawing/2014/main" id="{91945023-7703-E33F-4C5D-95449EF286F5}"/>
              </a:ext>
            </a:extLst>
          </p:cNvPr>
          <p:cNvGrpSpPr/>
          <p:nvPr/>
        </p:nvGrpSpPr>
        <p:grpSpPr>
          <a:xfrm>
            <a:off x="65314" y="1826355"/>
            <a:ext cx="9144000" cy="4918737"/>
            <a:chOff x="65314" y="1658404"/>
            <a:chExt cx="9144000" cy="4918737"/>
          </a:xfrm>
        </p:grpSpPr>
        <p:pic>
          <p:nvPicPr>
            <p:cNvPr id="5" name="Picture 4">
              <a:extLst>
                <a:ext uri="{FF2B5EF4-FFF2-40B4-BE49-F238E27FC236}">
                  <a16:creationId xmlns:a16="http://schemas.microsoft.com/office/drawing/2014/main" id="{60EAB7E5-6C69-136A-58C4-B9064F53E693}"/>
                </a:ext>
              </a:extLst>
            </p:cNvPr>
            <p:cNvPicPr>
              <a:picLocks noChangeAspect="1"/>
            </p:cNvPicPr>
            <p:nvPr/>
          </p:nvPicPr>
          <p:blipFill>
            <a:blip r:embed="rId3"/>
            <a:stretch>
              <a:fillRect/>
            </a:stretch>
          </p:blipFill>
          <p:spPr>
            <a:xfrm>
              <a:off x="65314" y="1658404"/>
              <a:ext cx="9144000" cy="4810155"/>
            </a:xfrm>
            <a:prstGeom prst="rect">
              <a:avLst/>
            </a:prstGeom>
          </p:spPr>
        </p:pic>
        <p:sp>
          <p:nvSpPr>
            <p:cNvPr id="6" name="Rectangle 5">
              <a:extLst>
                <a:ext uri="{FF2B5EF4-FFF2-40B4-BE49-F238E27FC236}">
                  <a16:creationId xmlns:a16="http://schemas.microsoft.com/office/drawing/2014/main" id="{0871817B-FCAF-C910-783F-D561C748A8C6}"/>
                </a:ext>
              </a:extLst>
            </p:cNvPr>
            <p:cNvSpPr/>
            <p:nvPr/>
          </p:nvSpPr>
          <p:spPr>
            <a:xfrm>
              <a:off x="3331029" y="3359020"/>
              <a:ext cx="1548881" cy="24259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81055989-E50E-832A-59D4-0243D7E7976B}"/>
                </a:ext>
              </a:extLst>
            </p:cNvPr>
            <p:cNvSpPr/>
            <p:nvPr/>
          </p:nvSpPr>
          <p:spPr>
            <a:xfrm>
              <a:off x="5536164" y="6334545"/>
              <a:ext cx="1548881" cy="24259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64EF91F-7C24-2EAC-F1FF-0DAD93823E40}"/>
                </a:ext>
              </a:extLst>
            </p:cNvPr>
            <p:cNvCxnSpPr>
              <a:endCxn id="7" idx="0"/>
            </p:cNvCxnSpPr>
            <p:nvPr/>
          </p:nvCxnSpPr>
          <p:spPr>
            <a:xfrm>
              <a:off x="4572000" y="3601616"/>
              <a:ext cx="1738605" cy="273292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pic>
        <p:nvPicPr>
          <p:cNvPr id="3" name="Graphic 2" descr="Daily calendar with solid fill">
            <a:extLst>
              <a:ext uri="{FF2B5EF4-FFF2-40B4-BE49-F238E27FC236}">
                <a16:creationId xmlns:a16="http://schemas.microsoft.com/office/drawing/2014/main" id="{68F5DBCD-CFE4-346B-2B5D-8C742A7F5E7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6261" y="388938"/>
            <a:ext cx="914400" cy="914400"/>
          </a:xfrm>
          <a:prstGeom prst="rect">
            <a:avLst/>
          </a:prstGeom>
        </p:spPr>
      </p:pic>
    </p:spTree>
    <p:extLst>
      <p:ext uri="{BB962C8B-B14F-4D97-AF65-F5344CB8AC3E}">
        <p14:creationId xmlns:p14="http://schemas.microsoft.com/office/powerpoint/2010/main" val="1458759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5B5530-4995-A963-97E6-3AA11CC18DF2}"/>
              </a:ext>
            </a:extLst>
          </p:cNvPr>
          <p:cNvPicPr>
            <a:picLocks noChangeAspect="1"/>
          </p:cNvPicPr>
          <p:nvPr/>
        </p:nvPicPr>
        <p:blipFill>
          <a:blip r:embed="rId3"/>
          <a:stretch>
            <a:fillRect/>
          </a:stretch>
        </p:blipFill>
        <p:spPr>
          <a:xfrm>
            <a:off x="1604863" y="4416113"/>
            <a:ext cx="6490997" cy="2537984"/>
          </a:xfrm>
          <a:prstGeom prst="rect">
            <a:avLst/>
          </a:prstGeom>
        </p:spPr>
      </p:pic>
      <p:pic>
        <p:nvPicPr>
          <p:cNvPr id="13" name="Picture 12">
            <a:extLst>
              <a:ext uri="{FF2B5EF4-FFF2-40B4-BE49-F238E27FC236}">
                <a16:creationId xmlns:a16="http://schemas.microsoft.com/office/drawing/2014/main" id="{0FDADF80-D5F2-464B-9D29-546C56791C40}"/>
              </a:ext>
            </a:extLst>
          </p:cNvPr>
          <p:cNvPicPr>
            <a:picLocks noChangeAspect="1"/>
          </p:cNvPicPr>
          <p:nvPr/>
        </p:nvPicPr>
        <p:blipFill>
          <a:blip r:embed="rId4"/>
          <a:stretch>
            <a:fillRect/>
          </a:stretch>
        </p:blipFill>
        <p:spPr>
          <a:xfrm>
            <a:off x="0" y="1331515"/>
            <a:ext cx="9144000" cy="3296713"/>
          </a:xfrm>
          <a:prstGeom prst="rect">
            <a:avLst/>
          </a:prstGeom>
        </p:spPr>
      </p:pic>
      <p:sp>
        <p:nvSpPr>
          <p:cNvPr id="9" name="Rectangle 8">
            <a:extLst>
              <a:ext uri="{FF2B5EF4-FFF2-40B4-BE49-F238E27FC236}">
                <a16:creationId xmlns:a16="http://schemas.microsoft.com/office/drawing/2014/main" id="{DF8529AC-1578-1644-CBC1-E656DEE98D80}"/>
              </a:ext>
            </a:extLst>
          </p:cNvPr>
          <p:cNvSpPr/>
          <p:nvPr/>
        </p:nvSpPr>
        <p:spPr>
          <a:xfrm>
            <a:off x="6152736" y="6322103"/>
            <a:ext cx="1663909" cy="28397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CE417F2E-2A68-9A80-FC4C-0F886D3559F7}"/>
              </a:ext>
            </a:extLst>
          </p:cNvPr>
          <p:cNvSpPr/>
          <p:nvPr/>
        </p:nvSpPr>
        <p:spPr>
          <a:xfrm>
            <a:off x="4211216" y="1633710"/>
            <a:ext cx="2189584" cy="25192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E7EBD06-7531-1B75-2DF9-3A2F45935F38}"/>
              </a:ext>
            </a:extLst>
          </p:cNvPr>
          <p:cNvSpPr/>
          <p:nvPr/>
        </p:nvSpPr>
        <p:spPr>
          <a:xfrm>
            <a:off x="314130" y="3359201"/>
            <a:ext cx="2189584" cy="25192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DAAC629-2377-70A6-F375-40C523F8117B}"/>
              </a:ext>
            </a:extLst>
          </p:cNvPr>
          <p:cNvCxnSpPr>
            <a:cxnSpLocks/>
          </p:cNvCxnSpPr>
          <p:nvPr/>
        </p:nvCxnSpPr>
        <p:spPr>
          <a:xfrm flipH="1">
            <a:off x="3647768" y="1885637"/>
            <a:ext cx="774942" cy="440442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6" name="Rectangle 15">
            <a:extLst>
              <a:ext uri="{FF2B5EF4-FFF2-40B4-BE49-F238E27FC236}">
                <a16:creationId xmlns:a16="http://schemas.microsoft.com/office/drawing/2014/main" id="{4C2B2FEF-0ABA-A9DA-C9C1-4D8A2629C91E}"/>
              </a:ext>
            </a:extLst>
          </p:cNvPr>
          <p:cNvSpPr/>
          <p:nvPr/>
        </p:nvSpPr>
        <p:spPr>
          <a:xfrm>
            <a:off x="2733368" y="6322103"/>
            <a:ext cx="1663909" cy="28397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7" name="TextBox 16">
            <a:extLst>
              <a:ext uri="{FF2B5EF4-FFF2-40B4-BE49-F238E27FC236}">
                <a16:creationId xmlns:a16="http://schemas.microsoft.com/office/drawing/2014/main" id="{7B1A80B4-BBA2-0F53-6A29-25845D693FA9}"/>
              </a:ext>
            </a:extLst>
          </p:cNvPr>
          <p:cNvSpPr txBox="1"/>
          <p:nvPr/>
        </p:nvSpPr>
        <p:spPr>
          <a:xfrm>
            <a:off x="4898571" y="2929691"/>
            <a:ext cx="2817845"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EE0000"/>
                </a:solidFill>
              </a:rPr>
              <a:t>select all and copy</a:t>
            </a:r>
          </a:p>
        </p:txBody>
      </p:sp>
      <p:sp>
        <p:nvSpPr>
          <p:cNvPr id="12" name="Title 1">
            <a:extLst>
              <a:ext uri="{FF2B5EF4-FFF2-40B4-BE49-F238E27FC236}">
                <a16:creationId xmlns:a16="http://schemas.microsoft.com/office/drawing/2014/main" id="{C416CE27-5219-9CF2-1697-0EE6FA5AA70C}"/>
              </a:ext>
            </a:extLst>
          </p:cNvPr>
          <p:cNvSpPr>
            <a:spLocks noGrp="1"/>
          </p:cNvSpPr>
          <p:nvPr>
            <p:ph type="title"/>
          </p:nvPr>
        </p:nvSpPr>
        <p:spPr>
          <a:xfrm>
            <a:off x="688932" y="274638"/>
            <a:ext cx="8277786" cy="1143000"/>
          </a:xfrm>
        </p:spPr>
        <p:txBody>
          <a:bodyPr>
            <a:normAutofit/>
          </a:bodyPr>
          <a:lstStyle/>
          <a:p>
            <a:r>
              <a:rPr lang="en-US" sz="4000" dirty="0"/>
              <a:t>Update CODEOWNERS (Code Repo)</a:t>
            </a:r>
          </a:p>
        </p:txBody>
      </p:sp>
      <p:pic>
        <p:nvPicPr>
          <p:cNvPr id="14" name="Graphic 13" descr="Daily calendar with solid fill">
            <a:extLst>
              <a:ext uri="{FF2B5EF4-FFF2-40B4-BE49-F238E27FC236}">
                <a16:creationId xmlns:a16="http://schemas.microsoft.com/office/drawing/2014/main" id="{B6F27084-9C9D-7C6F-6933-7AB5FBA9E7E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1068" y="388938"/>
            <a:ext cx="914400" cy="914400"/>
          </a:xfrm>
          <a:prstGeom prst="rect">
            <a:avLst/>
          </a:prstGeom>
        </p:spPr>
      </p:pic>
    </p:spTree>
    <p:extLst>
      <p:ext uri="{BB962C8B-B14F-4D97-AF65-F5344CB8AC3E}">
        <p14:creationId xmlns:p14="http://schemas.microsoft.com/office/powerpoint/2010/main" val="2514133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237B-329A-2AC3-89A9-C5BDA3A29A23}"/>
              </a:ext>
            </a:extLst>
          </p:cNvPr>
          <p:cNvSpPr>
            <a:spLocks noGrp="1"/>
          </p:cNvSpPr>
          <p:nvPr>
            <p:ph type="title"/>
          </p:nvPr>
        </p:nvSpPr>
        <p:spPr>
          <a:xfrm>
            <a:off x="688932" y="274638"/>
            <a:ext cx="8277786" cy="1143000"/>
          </a:xfrm>
        </p:spPr>
        <p:txBody>
          <a:bodyPr>
            <a:normAutofit/>
          </a:bodyPr>
          <a:lstStyle/>
          <a:p>
            <a:r>
              <a:rPr lang="en-US" sz="4000" dirty="0"/>
              <a:t>Update CODEOWNERS (Code Repo)</a:t>
            </a:r>
          </a:p>
        </p:txBody>
      </p:sp>
      <p:pic>
        <p:nvPicPr>
          <p:cNvPr id="7" name="Picture 6">
            <a:extLst>
              <a:ext uri="{FF2B5EF4-FFF2-40B4-BE49-F238E27FC236}">
                <a16:creationId xmlns:a16="http://schemas.microsoft.com/office/drawing/2014/main" id="{8A596DCD-E5B9-8043-31EB-722CE269C6C4}"/>
              </a:ext>
            </a:extLst>
          </p:cNvPr>
          <p:cNvPicPr>
            <a:picLocks noChangeAspect="1"/>
          </p:cNvPicPr>
          <p:nvPr/>
        </p:nvPicPr>
        <p:blipFill>
          <a:blip r:embed="rId3"/>
          <a:stretch>
            <a:fillRect/>
          </a:stretch>
        </p:blipFill>
        <p:spPr>
          <a:xfrm>
            <a:off x="0" y="1650882"/>
            <a:ext cx="9144000" cy="5422357"/>
          </a:xfrm>
          <a:prstGeom prst="rect">
            <a:avLst/>
          </a:prstGeom>
        </p:spPr>
      </p:pic>
      <p:sp>
        <p:nvSpPr>
          <p:cNvPr id="8" name="Rectangle 7">
            <a:extLst>
              <a:ext uri="{FF2B5EF4-FFF2-40B4-BE49-F238E27FC236}">
                <a16:creationId xmlns:a16="http://schemas.microsoft.com/office/drawing/2014/main" id="{7C7B9819-CF9D-E584-D8ED-B8D96FE7391A}"/>
              </a:ext>
            </a:extLst>
          </p:cNvPr>
          <p:cNvSpPr/>
          <p:nvPr/>
        </p:nvSpPr>
        <p:spPr>
          <a:xfrm>
            <a:off x="8621487" y="3778898"/>
            <a:ext cx="345232" cy="40121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9" name="Graphic 8" descr="Daily calendar with solid fill">
            <a:extLst>
              <a:ext uri="{FF2B5EF4-FFF2-40B4-BE49-F238E27FC236}">
                <a16:creationId xmlns:a16="http://schemas.microsoft.com/office/drawing/2014/main" id="{FDBD1B67-8105-F9E4-05A0-17731E99000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11068" y="388938"/>
            <a:ext cx="914400" cy="914400"/>
          </a:xfrm>
          <a:prstGeom prst="rect">
            <a:avLst/>
          </a:prstGeom>
        </p:spPr>
      </p:pic>
    </p:spTree>
    <p:extLst>
      <p:ext uri="{BB962C8B-B14F-4D97-AF65-F5344CB8AC3E}">
        <p14:creationId xmlns:p14="http://schemas.microsoft.com/office/powerpoint/2010/main" val="913569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A33B-2007-9D7A-B6AA-5E3C4CBE982A}"/>
              </a:ext>
            </a:extLst>
          </p:cNvPr>
          <p:cNvSpPr>
            <a:spLocks noGrp="1"/>
          </p:cNvSpPr>
          <p:nvPr>
            <p:ph type="title"/>
          </p:nvPr>
        </p:nvSpPr>
        <p:spPr/>
        <p:txBody>
          <a:bodyPr/>
          <a:lstStyle/>
          <a:p>
            <a:r>
              <a:rPr lang="en-US" dirty="0"/>
              <a:t>Update Docs (Docs Repo)</a:t>
            </a:r>
          </a:p>
        </p:txBody>
      </p:sp>
      <p:pic>
        <p:nvPicPr>
          <p:cNvPr id="4" name="Graphic 3" descr="Daily calendar with solid fill">
            <a:extLst>
              <a:ext uri="{FF2B5EF4-FFF2-40B4-BE49-F238E27FC236}">
                <a16:creationId xmlns:a16="http://schemas.microsoft.com/office/drawing/2014/main" id="{569F6A7D-D0E0-D8A5-E1BD-88EC6D1EB86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91405" y="388938"/>
            <a:ext cx="914400" cy="914400"/>
          </a:xfrm>
          <a:prstGeom prst="rect">
            <a:avLst/>
          </a:prstGeom>
        </p:spPr>
      </p:pic>
      <p:pic>
        <p:nvPicPr>
          <p:cNvPr id="8" name="Picture 7">
            <a:extLst>
              <a:ext uri="{FF2B5EF4-FFF2-40B4-BE49-F238E27FC236}">
                <a16:creationId xmlns:a16="http://schemas.microsoft.com/office/drawing/2014/main" id="{D7D11AF3-FF18-EA8C-27D0-326547F7F6A8}"/>
              </a:ext>
            </a:extLst>
          </p:cNvPr>
          <p:cNvPicPr>
            <a:picLocks noChangeAspect="1"/>
          </p:cNvPicPr>
          <p:nvPr/>
        </p:nvPicPr>
        <p:blipFill>
          <a:blip r:embed="rId5"/>
          <a:stretch>
            <a:fillRect/>
          </a:stretch>
        </p:blipFill>
        <p:spPr>
          <a:xfrm>
            <a:off x="0" y="1417638"/>
            <a:ext cx="9144000" cy="5524681"/>
          </a:xfrm>
          <a:prstGeom prst="rect">
            <a:avLst/>
          </a:prstGeom>
        </p:spPr>
      </p:pic>
      <p:sp>
        <p:nvSpPr>
          <p:cNvPr id="9" name="Rectangle 8">
            <a:extLst>
              <a:ext uri="{FF2B5EF4-FFF2-40B4-BE49-F238E27FC236}">
                <a16:creationId xmlns:a16="http://schemas.microsoft.com/office/drawing/2014/main" id="{1E9FB813-FA72-5BD0-E7C4-44CB60038601}"/>
              </a:ext>
            </a:extLst>
          </p:cNvPr>
          <p:cNvSpPr/>
          <p:nvPr/>
        </p:nvSpPr>
        <p:spPr>
          <a:xfrm>
            <a:off x="3856653" y="3177073"/>
            <a:ext cx="2189584" cy="25192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A8086A1A-6424-BE2F-54E1-CE61B94AB957}"/>
              </a:ext>
            </a:extLst>
          </p:cNvPr>
          <p:cNvSpPr/>
          <p:nvPr/>
        </p:nvSpPr>
        <p:spPr>
          <a:xfrm>
            <a:off x="3169298" y="5988697"/>
            <a:ext cx="5974702" cy="5147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83432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D2AB4-85F6-6687-AD83-DE85EB5101D8}"/>
              </a:ext>
            </a:extLst>
          </p:cNvPr>
          <p:cNvSpPr>
            <a:spLocks noGrp="1"/>
          </p:cNvSpPr>
          <p:nvPr>
            <p:ph type="title"/>
          </p:nvPr>
        </p:nvSpPr>
        <p:spPr>
          <a:xfrm>
            <a:off x="964504" y="274638"/>
            <a:ext cx="8020882" cy="1143000"/>
          </a:xfrm>
        </p:spPr>
        <p:txBody>
          <a:bodyPr/>
          <a:lstStyle/>
          <a:p>
            <a:r>
              <a:rPr lang="en-US" dirty="0"/>
              <a:t>Update files (Maintenance Repo)</a:t>
            </a:r>
          </a:p>
        </p:txBody>
      </p:sp>
      <p:pic>
        <p:nvPicPr>
          <p:cNvPr id="5" name="Picture 4">
            <a:extLst>
              <a:ext uri="{FF2B5EF4-FFF2-40B4-BE49-F238E27FC236}">
                <a16:creationId xmlns:a16="http://schemas.microsoft.com/office/drawing/2014/main" id="{8C57668C-31B7-2B1F-3823-7DEB1B1481A6}"/>
              </a:ext>
            </a:extLst>
          </p:cNvPr>
          <p:cNvPicPr>
            <a:picLocks noChangeAspect="1"/>
          </p:cNvPicPr>
          <p:nvPr/>
        </p:nvPicPr>
        <p:blipFill>
          <a:blip r:embed="rId3"/>
          <a:stretch>
            <a:fillRect/>
          </a:stretch>
        </p:blipFill>
        <p:spPr>
          <a:xfrm>
            <a:off x="3315067" y="1492283"/>
            <a:ext cx="2513865" cy="6858000"/>
          </a:xfrm>
          <a:prstGeom prst="rect">
            <a:avLst/>
          </a:prstGeom>
        </p:spPr>
      </p:pic>
      <p:pic>
        <p:nvPicPr>
          <p:cNvPr id="6" name="Graphic 5" descr="Daily calendar with solid fill">
            <a:extLst>
              <a:ext uri="{FF2B5EF4-FFF2-40B4-BE49-F238E27FC236}">
                <a16:creationId xmlns:a16="http://schemas.microsoft.com/office/drawing/2014/main" id="{A3429723-BB9B-B1BE-0E84-754A1BEBB43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58614" y="388938"/>
            <a:ext cx="914400" cy="914400"/>
          </a:xfrm>
          <a:prstGeom prst="rect">
            <a:avLst/>
          </a:prstGeom>
        </p:spPr>
      </p:pic>
      <p:sp>
        <p:nvSpPr>
          <p:cNvPr id="7" name="TextBox 6">
            <a:extLst>
              <a:ext uri="{FF2B5EF4-FFF2-40B4-BE49-F238E27FC236}">
                <a16:creationId xmlns:a16="http://schemas.microsoft.com/office/drawing/2014/main" id="{4BB75C0A-D208-840C-A348-97D776AC20DC}"/>
              </a:ext>
            </a:extLst>
          </p:cNvPr>
          <p:cNvSpPr txBox="1"/>
          <p:nvPr/>
        </p:nvSpPr>
        <p:spPr>
          <a:xfrm rot="17974947">
            <a:off x="3376138" y="4768064"/>
            <a:ext cx="2711656" cy="646331"/>
          </a:xfrm>
          <a:prstGeom prst="rect">
            <a:avLst/>
          </a:prstGeom>
          <a:noFill/>
        </p:spPr>
        <p:txBody>
          <a:bodyPr wrap="square" rtlCol="0">
            <a:spAutoFit/>
          </a:bodyPr>
          <a:lstStyle/>
          <a:p>
            <a:r>
              <a:rPr lang="en-US" sz="3600" b="1" spc="50" dirty="0">
                <a:ln w="9525" cmpd="sng">
                  <a:solidFill>
                    <a:schemeClr val="bg1"/>
                  </a:solidFill>
                  <a:prstDash val="solid"/>
                </a:ln>
                <a:solidFill>
                  <a:srgbClr val="70AD47">
                    <a:tint val="1000"/>
                  </a:srgbClr>
                </a:solidFill>
                <a:effectLst>
                  <a:glow rad="38100">
                    <a:schemeClr val="accent1">
                      <a:alpha val="40000"/>
                    </a:schemeClr>
                  </a:glow>
                </a:effectLst>
              </a:rPr>
              <a:t>CODESPACE</a:t>
            </a:r>
          </a:p>
        </p:txBody>
      </p:sp>
    </p:spTree>
    <p:extLst>
      <p:ext uri="{BB962C8B-B14F-4D97-AF65-F5344CB8AC3E}">
        <p14:creationId xmlns:p14="http://schemas.microsoft.com/office/powerpoint/2010/main" val="2913353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6" y="-2"/>
            <a:ext cx="2601176" cy="6858000"/>
            <a:chOff x="651279" y="598259"/>
            <a:chExt cx="10889442" cy="5680742"/>
          </a:xfrm>
        </p:grpSpPr>
        <p:sp>
          <p:nvSpPr>
            <p:cNvPr id="51"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55" name="Freeform: Shape 54">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6" name="Freeform: Shape 55">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 name="Freeform: Shape 56">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Freeform: Shape 57">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Freeform: Shape 58">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Freeform: Shape 59">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4F44809-5F47-0B7D-651B-07E7FB21E5D3}"/>
              </a:ext>
            </a:extLst>
          </p:cNvPr>
          <p:cNvSpPr>
            <a:spLocks noGrp="1"/>
          </p:cNvSpPr>
          <p:nvPr>
            <p:ph type="title"/>
          </p:nvPr>
        </p:nvSpPr>
        <p:spPr>
          <a:xfrm rot="16200000">
            <a:off x="-994410" y="1947672"/>
            <a:ext cx="4471416" cy="2788920"/>
          </a:xfrm>
        </p:spPr>
        <p:txBody>
          <a:bodyPr anchor="ctr">
            <a:normAutofit/>
          </a:bodyPr>
          <a:lstStyle/>
          <a:p>
            <a:pPr algn="l"/>
            <a:r>
              <a:rPr lang="en-US" sz="4200">
                <a:solidFill>
                  <a:schemeClr val="bg1"/>
                </a:solidFill>
              </a:rPr>
              <a:t>Definitions</a:t>
            </a:r>
          </a:p>
        </p:txBody>
      </p:sp>
      <p:graphicFrame>
        <p:nvGraphicFramePr>
          <p:cNvPr id="5" name="Content Placeholder 2">
            <a:extLst>
              <a:ext uri="{FF2B5EF4-FFF2-40B4-BE49-F238E27FC236}">
                <a16:creationId xmlns:a16="http://schemas.microsoft.com/office/drawing/2014/main" id="{80424FFC-217B-E922-8618-8A7FBA231678}"/>
              </a:ext>
            </a:extLst>
          </p:cNvPr>
          <p:cNvGraphicFramePr>
            <a:graphicFrameLocks noGrp="1"/>
          </p:cNvGraphicFramePr>
          <p:nvPr>
            <p:ph idx="1"/>
            <p:extLst>
              <p:ext uri="{D42A27DB-BD31-4B8C-83A1-F6EECF244321}">
                <p14:modId xmlns:p14="http://schemas.microsoft.com/office/powerpoint/2010/main" val="4276949355"/>
              </p:ext>
            </p:extLst>
          </p:nvPr>
        </p:nvGraphicFramePr>
        <p:xfrm>
          <a:off x="2845722" y="288758"/>
          <a:ext cx="5669628"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5859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C851E-7F79-3DB5-E556-026394692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F9188E-4B6D-4547-4F63-A3E4DB81621F}"/>
              </a:ext>
            </a:extLst>
          </p:cNvPr>
          <p:cNvSpPr>
            <a:spLocks noGrp="1"/>
          </p:cNvSpPr>
          <p:nvPr>
            <p:ph type="title"/>
          </p:nvPr>
        </p:nvSpPr>
        <p:spPr/>
        <p:txBody>
          <a:bodyPr/>
          <a:lstStyle/>
          <a:p>
            <a:r>
              <a:rPr lang="en-US" dirty="0"/>
              <a:t>Maintenance Process Summary</a:t>
            </a:r>
          </a:p>
        </p:txBody>
      </p:sp>
      <p:graphicFrame>
        <p:nvGraphicFramePr>
          <p:cNvPr id="7" name="Content Placeholder 2">
            <a:extLst>
              <a:ext uri="{FF2B5EF4-FFF2-40B4-BE49-F238E27FC236}">
                <a16:creationId xmlns:a16="http://schemas.microsoft.com/office/drawing/2014/main" id="{C7ED2584-1DF5-6279-5E90-2DAD9A66FA5F}"/>
              </a:ext>
            </a:extLst>
          </p:cNvPr>
          <p:cNvGraphicFramePr>
            <a:graphicFrameLocks noGrp="1"/>
          </p:cNvGraphicFramePr>
          <p:nvPr>
            <p:ph idx="1"/>
            <p:extLst>
              <p:ext uri="{D42A27DB-BD31-4B8C-83A1-F6EECF244321}">
                <p14:modId xmlns:p14="http://schemas.microsoft.com/office/powerpoint/2010/main" val="1388560702"/>
              </p:ext>
            </p:extLst>
          </p:nvPr>
        </p:nvGraphicFramePr>
        <p:xfrm>
          <a:off x="457200" y="1344681"/>
          <a:ext cx="8229600" cy="4168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E64A8EA3-0A54-461A-3481-3B851C847797}"/>
              </a:ext>
            </a:extLst>
          </p:cNvPr>
          <p:cNvGrpSpPr/>
          <p:nvPr/>
        </p:nvGrpSpPr>
        <p:grpSpPr>
          <a:xfrm>
            <a:off x="1777287" y="5513319"/>
            <a:ext cx="6638925" cy="658475"/>
            <a:chOff x="526985" y="5768838"/>
            <a:chExt cx="6638925" cy="658475"/>
          </a:xfrm>
        </p:grpSpPr>
        <p:sp>
          <p:nvSpPr>
            <p:cNvPr id="3" name="TextBox 2">
              <a:extLst>
                <a:ext uri="{FF2B5EF4-FFF2-40B4-BE49-F238E27FC236}">
                  <a16:creationId xmlns:a16="http://schemas.microsoft.com/office/drawing/2014/main" id="{835C3405-B8C9-AFCA-0FB0-70779AC5E30A}"/>
                </a:ext>
              </a:extLst>
            </p:cNvPr>
            <p:cNvSpPr txBox="1"/>
            <p:nvPr/>
          </p:nvSpPr>
          <p:spPr>
            <a:xfrm>
              <a:off x="1268963" y="5898021"/>
              <a:ext cx="5896947" cy="400110"/>
            </a:xfrm>
            <a:prstGeom prst="rect">
              <a:avLst/>
            </a:prstGeom>
            <a:noFill/>
          </p:spPr>
          <p:txBody>
            <a:bodyPr wrap="square" rtlCol="0">
              <a:spAutoFit/>
            </a:bodyPr>
            <a:lstStyle/>
            <a:p>
              <a:r>
                <a:rPr lang="en-US" sz="2000" dirty="0"/>
                <a:t>See </a:t>
              </a:r>
              <a:r>
                <a:rPr lang="fr-FR" sz="2000" dirty="0">
                  <a:hlinkClick r:id="rId8"/>
                </a:rPr>
                <a:t>github.com/</a:t>
              </a:r>
              <a:r>
                <a:rPr lang="fr-FR" sz="2000" dirty="0" err="1">
                  <a:hlinkClick r:id="rId8"/>
                </a:rPr>
                <a:t>sdgilley</a:t>
              </a:r>
              <a:r>
                <a:rPr lang="fr-FR" sz="2000" dirty="0">
                  <a:hlinkClick r:id="rId8"/>
                </a:rPr>
                <a:t>/content-maintenance</a:t>
              </a:r>
              <a:endParaRPr lang="en-US" sz="2000" dirty="0"/>
            </a:p>
          </p:txBody>
        </p:sp>
        <p:pic>
          <p:nvPicPr>
            <p:cNvPr id="5" name="Graphic 4">
              <a:extLst>
                <a:ext uri="{FF2B5EF4-FFF2-40B4-BE49-F238E27FC236}">
                  <a16:creationId xmlns:a16="http://schemas.microsoft.com/office/drawing/2014/main" id="{0E6DCCB5-88D8-FDB7-F991-A082E15042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6985" y="5768838"/>
              <a:ext cx="672193" cy="658475"/>
            </a:xfrm>
            <a:prstGeom prst="rect">
              <a:avLst/>
            </a:prstGeom>
          </p:spPr>
        </p:pic>
      </p:grpSp>
      <p:grpSp>
        <p:nvGrpSpPr>
          <p:cNvPr id="13" name="Group 12">
            <a:extLst>
              <a:ext uri="{FF2B5EF4-FFF2-40B4-BE49-F238E27FC236}">
                <a16:creationId xmlns:a16="http://schemas.microsoft.com/office/drawing/2014/main" id="{B3658A8D-96D1-B7CB-4727-A486BB4F0CC5}"/>
              </a:ext>
            </a:extLst>
          </p:cNvPr>
          <p:cNvGrpSpPr/>
          <p:nvPr/>
        </p:nvGrpSpPr>
        <p:grpSpPr>
          <a:xfrm>
            <a:off x="5319250" y="3602518"/>
            <a:ext cx="412503" cy="1205001"/>
            <a:chOff x="5338914" y="3573022"/>
            <a:chExt cx="412503" cy="1205001"/>
          </a:xfrm>
        </p:grpSpPr>
        <p:pic>
          <p:nvPicPr>
            <p:cNvPr id="14" name="Graphic 13" descr="Programmer female with solid fill">
              <a:extLst>
                <a:ext uri="{FF2B5EF4-FFF2-40B4-BE49-F238E27FC236}">
                  <a16:creationId xmlns:a16="http://schemas.microsoft.com/office/drawing/2014/main" id="{3272DEA5-233A-6E35-CDEF-EE1AF0AEDC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38915" y="3573022"/>
              <a:ext cx="401667" cy="401667"/>
            </a:xfrm>
            <a:prstGeom prst="rect">
              <a:avLst/>
            </a:prstGeom>
          </p:spPr>
        </p:pic>
        <p:pic>
          <p:nvPicPr>
            <p:cNvPr id="15" name="Graphic 14" descr="Document with solid fill">
              <a:extLst>
                <a:ext uri="{FF2B5EF4-FFF2-40B4-BE49-F238E27FC236}">
                  <a16:creationId xmlns:a16="http://schemas.microsoft.com/office/drawing/2014/main" id="{7D6F3537-9BA4-DF5D-5964-973BC51EA437}"/>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338914" y="3974689"/>
              <a:ext cx="401667" cy="401667"/>
            </a:xfrm>
            <a:prstGeom prst="rect">
              <a:avLst/>
            </a:prstGeom>
          </p:spPr>
        </p:pic>
        <p:pic>
          <p:nvPicPr>
            <p:cNvPr id="16" name="Graphic 15" descr="Gears with solid fill">
              <a:extLst>
                <a:ext uri="{FF2B5EF4-FFF2-40B4-BE49-F238E27FC236}">
                  <a16:creationId xmlns:a16="http://schemas.microsoft.com/office/drawing/2014/main" id="{B53FC983-A6D3-21B8-D4A0-7E63C077E826}"/>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349750" y="4376356"/>
              <a:ext cx="401667" cy="401667"/>
            </a:xfrm>
            <a:prstGeom prst="rect">
              <a:avLst/>
            </a:prstGeom>
          </p:spPr>
        </p:pic>
      </p:grpSp>
      <p:pic>
        <p:nvPicPr>
          <p:cNvPr id="17" name="Graphic 16" descr="Programmer female with solid fill">
            <a:extLst>
              <a:ext uri="{FF2B5EF4-FFF2-40B4-BE49-F238E27FC236}">
                <a16:creationId xmlns:a16="http://schemas.microsoft.com/office/drawing/2014/main" id="{ECF14B63-8114-5374-F38E-F32726CD96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70817" y="2452148"/>
            <a:ext cx="401667" cy="401667"/>
          </a:xfrm>
          <a:prstGeom prst="rect">
            <a:avLst/>
          </a:prstGeom>
        </p:spPr>
      </p:pic>
    </p:spTree>
    <p:extLst>
      <p:ext uri="{BB962C8B-B14F-4D97-AF65-F5344CB8AC3E}">
        <p14:creationId xmlns:p14="http://schemas.microsoft.com/office/powerpoint/2010/main" val="3875731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F62655-42CE-124D-1423-E70283AA3B6E}"/>
              </a:ext>
            </a:extLst>
          </p:cNvPr>
          <p:cNvSpPr>
            <a:spLocks noGrp="1"/>
          </p:cNvSpPr>
          <p:nvPr>
            <p:ph type="title"/>
          </p:nvPr>
        </p:nvSpPr>
        <p:spPr>
          <a:xfrm>
            <a:off x="4942996" y="4267832"/>
            <a:ext cx="3604497" cy="1297115"/>
          </a:xfrm>
        </p:spPr>
        <p:txBody>
          <a:bodyPr vert="horz" lIns="91440" tIns="45720" rIns="91440" bIns="45720" rtlCol="0" anchor="t">
            <a:normAutofit/>
          </a:bodyPr>
          <a:lstStyle/>
          <a:p>
            <a:pPr algn="l" defTabSz="914400">
              <a:lnSpc>
                <a:spcPct val="90000"/>
              </a:lnSpc>
            </a:pPr>
            <a:r>
              <a:rPr lang="en-US" sz="3500" kern="1200" dirty="0">
                <a:solidFill>
                  <a:schemeClr val="tx2"/>
                </a:solidFill>
                <a:latin typeface="+mj-lt"/>
                <a:ea typeface="+mj-ea"/>
                <a:cs typeface="+mj-cs"/>
              </a:rPr>
              <a:t>Questions?</a:t>
            </a:r>
          </a:p>
        </p:txBody>
      </p:sp>
      <p:pic>
        <p:nvPicPr>
          <p:cNvPr id="7" name="Graphic 6" descr="Question mark">
            <a:extLst>
              <a:ext uri="{FF2B5EF4-FFF2-40B4-BE49-F238E27FC236}">
                <a16:creationId xmlns:a16="http://schemas.microsoft.com/office/drawing/2014/main" id="{09F73C5C-CF56-9E33-13F2-E5ED137A53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352" y="2333040"/>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5977"/>
            <a:ext cx="467900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01617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548176"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FC873A0-04CA-E5D0-3A51-10A5EF8295FF}"/>
              </a:ext>
            </a:extLst>
          </p:cNvPr>
          <p:cNvSpPr>
            <a:spLocks noGrp="1"/>
          </p:cNvSpPr>
          <p:nvPr>
            <p:ph type="title"/>
          </p:nvPr>
        </p:nvSpPr>
        <p:spPr>
          <a:xfrm>
            <a:off x="589788" y="841248"/>
            <a:ext cx="3847200" cy="5340097"/>
          </a:xfrm>
        </p:spPr>
        <p:txBody>
          <a:bodyPr anchor="ctr">
            <a:normAutofit/>
          </a:bodyPr>
          <a:lstStyle/>
          <a:p>
            <a:pPr algn="l"/>
            <a:r>
              <a:rPr lang="en-US" sz="4200">
                <a:solidFill>
                  <a:schemeClr val="bg1"/>
                </a:solidFill>
              </a:rPr>
              <a:t>Resources</a:t>
            </a:r>
          </a:p>
        </p:txBody>
      </p:sp>
      <p:sp>
        <p:nvSpPr>
          <p:cNvPr id="3" name="Content Placeholder 2">
            <a:extLst>
              <a:ext uri="{FF2B5EF4-FFF2-40B4-BE49-F238E27FC236}">
                <a16:creationId xmlns:a16="http://schemas.microsoft.com/office/drawing/2014/main" id="{E9222F06-4199-0D2A-8FA5-F27B8E4EC50B}"/>
              </a:ext>
            </a:extLst>
          </p:cNvPr>
          <p:cNvSpPr>
            <a:spLocks noGrp="1"/>
          </p:cNvSpPr>
          <p:nvPr>
            <p:ph idx="1"/>
          </p:nvPr>
        </p:nvSpPr>
        <p:spPr>
          <a:xfrm>
            <a:off x="5326193" y="841247"/>
            <a:ext cx="2885516" cy="5340098"/>
          </a:xfrm>
        </p:spPr>
        <p:txBody>
          <a:bodyPr anchor="ctr">
            <a:normAutofit/>
          </a:bodyPr>
          <a:lstStyle/>
          <a:p>
            <a:pPr marL="0" indent="0">
              <a:buNone/>
            </a:pPr>
            <a:r>
              <a:rPr lang="en-US" sz="1600" dirty="0" err="1">
                <a:solidFill>
                  <a:schemeClr val="tx2"/>
                </a:solidFill>
                <a:hlinkClick r:id="rId3"/>
              </a:rPr>
              <a:t>sdgilley</a:t>
            </a:r>
            <a:r>
              <a:rPr lang="en-US" sz="1600" dirty="0">
                <a:solidFill>
                  <a:schemeClr val="tx2"/>
                </a:solidFill>
                <a:hlinkClick r:id="rId3"/>
              </a:rPr>
              <a:t>/content-maintenance</a:t>
            </a:r>
            <a:br>
              <a:rPr lang="en-US" sz="1600" dirty="0">
                <a:solidFill>
                  <a:schemeClr val="tx2"/>
                </a:solidFill>
              </a:rPr>
            </a:br>
            <a:endParaRPr lang="en-US" sz="1600" dirty="0">
              <a:solidFill>
                <a:schemeClr val="tx2"/>
              </a:solidFill>
            </a:endParaRPr>
          </a:p>
          <a:p>
            <a:pPr marL="0" indent="0">
              <a:buNone/>
            </a:pPr>
            <a:r>
              <a:rPr lang="en-US" sz="1600" dirty="0">
                <a:hlinkClick r:id="rId4"/>
              </a:rPr>
              <a:t>How to include code in articles on Microsoft Learn - Platform Manual | Microsoft Learn</a:t>
            </a:r>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pic>
        <p:nvPicPr>
          <p:cNvPr id="5" name="Graphic 4">
            <a:extLst>
              <a:ext uri="{FF2B5EF4-FFF2-40B4-BE49-F238E27FC236}">
                <a16:creationId xmlns:a16="http://schemas.microsoft.com/office/drawing/2014/main" id="{ED148948-7BAE-6910-630B-24B23F91B1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3621" y="2452569"/>
            <a:ext cx="547127" cy="535961"/>
          </a:xfrm>
          <a:prstGeom prst="rect">
            <a:avLst/>
          </a:prstGeom>
        </p:spPr>
      </p:pic>
      <p:pic>
        <p:nvPicPr>
          <p:cNvPr id="6" name="Graphic 5">
            <a:extLst>
              <a:ext uri="{FF2B5EF4-FFF2-40B4-BE49-F238E27FC236}">
                <a16:creationId xmlns:a16="http://schemas.microsoft.com/office/drawing/2014/main" id="{2FA17229-82F7-B4E1-CAC8-D0964891740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663621" y="3310985"/>
            <a:ext cx="547127" cy="450722"/>
          </a:xfrm>
          <a:prstGeom prst="rect">
            <a:avLst/>
          </a:prstGeom>
        </p:spPr>
      </p:pic>
    </p:spTree>
    <p:extLst>
      <p:ext uri="{BB962C8B-B14F-4D97-AF65-F5344CB8AC3E}">
        <p14:creationId xmlns:p14="http://schemas.microsoft.com/office/powerpoint/2010/main" val="370631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F9866A9-B167-4D75-8F7F-360025AD6B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9141714" cy="3490956"/>
            <a:chOff x="651279" y="598259"/>
            <a:chExt cx="10889442" cy="5680742"/>
          </a:xfrm>
        </p:grpSpPr>
        <p:sp>
          <p:nvSpPr>
            <p:cNvPr id="17" name="Color">
              <a:extLst>
                <a:ext uri="{FF2B5EF4-FFF2-40B4-BE49-F238E27FC236}">
                  <a16:creationId xmlns:a16="http://schemas.microsoft.com/office/drawing/2014/main" id="{C2DD07C1-6CFB-48E5-AD0E-AC091042B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lor">
              <a:extLst>
                <a:ext uri="{FF2B5EF4-FFF2-40B4-BE49-F238E27FC236}">
                  <a16:creationId xmlns:a16="http://schemas.microsoft.com/office/drawing/2014/main" id="{F9A8FC0F-BD29-4D9A-ABF1-D75E3A269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BF155D4F-0136-60DF-1053-C7CC252D6C3E}"/>
              </a:ext>
            </a:extLst>
          </p:cNvPr>
          <p:cNvPicPr>
            <a:picLocks noChangeAspect="1"/>
          </p:cNvPicPr>
          <p:nvPr/>
        </p:nvPicPr>
        <p:blipFill>
          <a:blip r:embed="rId3"/>
          <a:stretch>
            <a:fillRect/>
          </a:stretch>
        </p:blipFill>
        <p:spPr>
          <a:xfrm>
            <a:off x="3199387" y="609629"/>
            <a:ext cx="5727137" cy="6076537"/>
          </a:xfrm>
          <a:prstGeom prst="rect">
            <a:avLst/>
          </a:prstGeom>
        </p:spPr>
      </p:pic>
      <p:grpSp>
        <p:nvGrpSpPr>
          <p:cNvPr id="20" name="Group 1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21" name="Freeform: Shape 2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325BC2D-3060-D3FB-F33B-B4B6B33B7CD5}"/>
              </a:ext>
            </a:extLst>
          </p:cNvPr>
          <p:cNvSpPr>
            <a:spLocks noGrp="1"/>
          </p:cNvSpPr>
          <p:nvPr>
            <p:ph type="title"/>
          </p:nvPr>
        </p:nvSpPr>
        <p:spPr>
          <a:xfrm>
            <a:off x="592281" y="1014574"/>
            <a:ext cx="4225148" cy="2226769"/>
          </a:xfrm>
        </p:spPr>
        <p:txBody>
          <a:bodyPr vert="horz" lIns="91440" tIns="45720" rIns="91440" bIns="45720" rtlCol="0" anchor="ctr">
            <a:normAutofit/>
          </a:bodyPr>
          <a:lstStyle/>
          <a:p>
            <a:pPr algn="l" defTabSz="914400">
              <a:lnSpc>
                <a:spcPct val="90000"/>
              </a:lnSpc>
            </a:pPr>
            <a:r>
              <a:rPr lang="en-US" sz="4200" kern="1200">
                <a:solidFill>
                  <a:schemeClr val="bg1"/>
                </a:solidFill>
                <a:latin typeface="+mj-lt"/>
                <a:ea typeface="+mj-ea"/>
                <a:cs typeface="+mj-cs"/>
              </a:rPr>
              <a:t>Learn site</a:t>
            </a:r>
          </a:p>
        </p:txBody>
      </p:sp>
    </p:spTree>
    <p:extLst>
      <p:ext uri="{BB962C8B-B14F-4D97-AF65-F5344CB8AC3E}">
        <p14:creationId xmlns:p14="http://schemas.microsoft.com/office/powerpoint/2010/main" val="323139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7D07B7BC-3270-4CF3-A7AA-0937908A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248F5E6-4377-481A-9615-8B26AF96A0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1714" cy="6858000"/>
            <a:chOff x="651279" y="598259"/>
            <a:chExt cx="10889442" cy="5680742"/>
          </a:xfrm>
        </p:grpSpPr>
        <p:sp>
          <p:nvSpPr>
            <p:cNvPr id="13" name="Color">
              <a:extLst>
                <a:ext uri="{FF2B5EF4-FFF2-40B4-BE49-F238E27FC236}">
                  <a16:creationId xmlns:a16="http://schemas.microsoft.com/office/drawing/2014/main" id="{D8552057-9E04-4499-916A-649BB6B51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D1194A2F-4E63-4228-A833-4D86528EA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21791817-E17F-8759-1145-2ADB551BF680}"/>
              </a:ext>
            </a:extLst>
          </p:cNvPr>
          <p:cNvPicPr>
            <a:picLocks noChangeAspect="1"/>
          </p:cNvPicPr>
          <p:nvPr/>
        </p:nvPicPr>
        <p:blipFill>
          <a:blip r:embed="rId3"/>
          <a:stretch>
            <a:fillRect/>
          </a:stretch>
        </p:blipFill>
        <p:spPr>
          <a:xfrm>
            <a:off x="1234479" y="1742431"/>
            <a:ext cx="7286795" cy="4608896"/>
          </a:xfrm>
          <a:prstGeom prst="rect">
            <a:avLst/>
          </a:prstGeom>
        </p:spPr>
      </p:pic>
      <p:grpSp>
        <p:nvGrpSpPr>
          <p:cNvPr id="16" name="Group 15">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7" name="Freeform: Shape 1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2102EC8-AF7E-72B5-B5BF-8E8AC0CAD6CD}"/>
              </a:ext>
            </a:extLst>
          </p:cNvPr>
          <p:cNvSpPr>
            <a:spLocks noGrp="1"/>
          </p:cNvSpPr>
          <p:nvPr>
            <p:ph type="title"/>
          </p:nvPr>
        </p:nvSpPr>
        <p:spPr>
          <a:xfrm>
            <a:off x="589788" y="576072"/>
            <a:ext cx="7783113" cy="1546533"/>
          </a:xfrm>
        </p:spPr>
        <p:txBody>
          <a:bodyPr anchor="t">
            <a:normAutofit/>
          </a:bodyPr>
          <a:lstStyle/>
          <a:p>
            <a:pPr algn="l"/>
            <a:r>
              <a:rPr lang="en-US" sz="4200">
                <a:solidFill>
                  <a:schemeClr val="bg1"/>
                </a:solidFill>
              </a:rPr>
              <a:t>GitHub</a:t>
            </a:r>
          </a:p>
        </p:txBody>
      </p:sp>
      <p:sp>
        <p:nvSpPr>
          <p:cNvPr id="9" name="TextBox 8">
            <a:extLst>
              <a:ext uri="{FF2B5EF4-FFF2-40B4-BE49-F238E27FC236}">
                <a16:creationId xmlns:a16="http://schemas.microsoft.com/office/drawing/2014/main" id="{F0966884-34D8-750F-B354-4BA2087A5442}"/>
              </a:ext>
            </a:extLst>
          </p:cNvPr>
          <p:cNvSpPr txBox="1"/>
          <p:nvPr/>
        </p:nvSpPr>
        <p:spPr>
          <a:xfrm>
            <a:off x="4033205" y="3484984"/>
            <a:ext cx="1260832" cy="215444"/>
          </a:xfrm>
          <a:prstGeom prst="rect">
            <a:avLst/>
          </a:prstGeom>
          <a:solidFill>
            <a:schemeClr val="bg1"/>
          </a:solidFill>
        </p:spPr>
        <p:txBody>
          <a:bodyPr wrap="square">
            <a:spAutoFit/>
          </a:bodyPr>
          <a:lstStyle/>
          <a:p>
            <a:r>
              <a:rPr lang="en-US" sz="800" dirty="0">
                <a:solidFill>
                  <a:schemeClr val="bg1">
                    <a:lumMod val="50000"/>
                  </a:schemeClr>
                </a:solidFill>
                <a:highlight>
                  <a:srgbClr val="FFFF00"/>
                </a:highlight>
              </a:rPr>
              <a:t># &lt;</a:t>
            </a:r>
            <a:r>
              <a:rPr lang="en-US" sz="800" dirty="0" err="1">
                <a:solidFill>
                  <a:schemeClr val="bg1">
                    <a:lumMod val="50000"/>
                  </a:schemeClr>
                </a:solidFill>
                <a:highlight>
                  <a:srgbClr val="FFFF00"/>
                </a:highlight>
              </a:rPr>
              <a:t>chat_completion</a:t>
            </a:r>
            <a:r>
              <a:rPr lang="en-US" sz="800" dirty="0">
                <a:solidFill>
                  <a:schemeClr val="bg1">
                    <a:lumMod val="50000"/>
                  </a:schemeClr>
                </a:solidFill>
                <a:highlight>
                  <a:srgbClr val="FFFF00"/>
                </a:highlight>
              </a:rPr>
              <a:t>&gt;</a:t>
            </a:r>
          </a:p>
        </p:txBody>
      </p:sp>
      <p:sp>
        <p:nvSpPr>
          <p:cNvPr id="11" name="TextBox 10">
            <a:extLst>
              <a:ext uri="{FF2B5EF4-FFF2-40B4-BE49-F238E27FC236}">
                <a16:creationId xmlns:a16="http://schemas.microsoft.com/office/drawing/2014/main" id="{EBEDAFB5-AD16-035C-AC60-748602C51678}"/>
              </a:ext>
            </a:extLst>
          </p:cNvPr>
          <p:cNvSpPr txBox="1"/>
          <p:nvPr/>
        </p:nvSpPr>
        <p:spPr>
          <a:xfrm>
            <a:off x="4033205" y="6112556"/>
            <a:ext cx="1260832" cy="215444"/>
          </a:xfrm>
          <a:prstGeom prst="rect">
            <a:avLst/>
          </a:prstGeom>
          <a:solidFill>
            <a:schemeClr val="bg1"/>
          </a:solidFill>
        </p:spPr>
        <p:txBody>
          <a:bodyPr wrap="square">
            <a:spAutoFit/>
          </a:bodyPr>
          <a:lstStyle/>
          <a:p>
            <a:r>
              <a:rPr lang="en-US" sz="800" dirty="0">
                <a:solidFill>
                  <a:schemeClr val="bg1">
                    <a:lumMod val="50000"/>
                  </a:schemeClr>
                </a:solidFill>
                <a:highlight>
                  <a:srgbClr val="FFFF00"/>
                </a:highlight>
              </a:rPr>
              <a:t># &lt;/</a:t>
            </a:r>
            <a:r>
              <a:rPr lang="en-US" sz="800" dirty="0" err="1">
                <a:solidFill>
                  <a:schemeClr val="bg1">
                    <a:lumMod val="50000"/>
                  </a:schemeClr>
                </a:solidFill>
                <a:highlight>
                  <a:srgbClr val="FFFF00"/>
                </a:highlight>
              </a:rPr>
              <a:t>chat_completion</a:t>
            </a:r>
            <a:r>
              <a:rPr lang="en-US" sz="800" dirty="0">
                <a:solidFill>
                  <a:schemeClr val="bg1">
                    <a:lumMod val="50000"/>
                  </a:schemeClr>
                </a:solidFill>
                <a:highlight>
                  <a:srgbClr val="FFFF00"/>
                </a:highlight>
              </a:rPr>
              <a:t>&gt;</a:t>
            </a:r>
          </a:p>
        </p:txBody>
      </p:sp>
      <p:sp>
        <p:nvSpPr>
          <p:cNvPr id="7" name="Rectangle 6">
            <a:extLst>
              <a:ext uri="{FF2B5EF4-FFF2-40B4-BE49-F238E27FC236}">
                <a16:creationId xmlns:a16="http://schemas.microsoft.com/office/drawing/2014/main" id="{7C061EE3-F5AD-61F3-8B05-6229C2EF7EE3}"/>
              </a:ext>
            </a:extLst>
          </p:cNvPr>
          <p:cNvSpPr/>
          <p:nvPr/>
        </p:nvSpPr>
        <p:spPr>
          <a:xfrm>
            <a:off x="3754672" y="3679122"/>
            <a:ext cx="4456611" cy="243343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57086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2"/>
            <a:ext cx="2601175" cy="6858000"/>
            <a:chOff x="651279" y="598259"/>
            <a:chExt cx="10889442" cy="5680742"/>
          </a:xfrm>
        </p:grpSpPr>
        <p:sp>
          <p:nvSpPr>
            <p:cNvPr id="2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28" name="Freeform: Shape 2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7AFEF19-5A2E-43C4-03B5-BBED6C35EFFE}"/>
              </a:ext>
            </a:extLst>
          </p:cNvPr>
          <p:cNvSpPr>
            <a:spLocks noGrp="1"/>
          </p:cNvSpPr>
          <p:nvPr>
            <p:ph type="title"/>
          </p:nvPr>
        </p:nvSpPr>
        <p:spPr>
          <a:xfrm rot="16200000">
            <a:off x="-994410" y="1947672"/>
            <a:ext cx="4471416" cy="2788920"/>
          </a:xfrm>
        </p:spPr>
        <p:txBody>
          <a:bodyPr anchor="ctr">
            <a:normAutofit/>
          </a:bodyPr>
          <a:lstStyle/>
          <a:p>
            <a:pPr algn="l"/>
            <a:r>
              <a:rPr lang="en-US" sz="4200">
                <a:solidFill>
                  <a:schemeClr val="bg1"/>
                </a:solidFill>
              </a:rPr>
              <a:t>How to reference</a:t>
            </a:r>
          </a:p>
        </p:txBody>
      </p:sp>
      <p:sp>
        <p:nvSpPr>
          <p:cNvPr id="3" name="Content Placeholder 2">
            <a:extLst>
              <a:ext uri="{FF2B5EF4-FFF2-40B4-BE49-F238E27FC236}">
                <a16:creationId xmlns:a16="http://schemas.microsoft.com/office/drawing/2014/main" id="{87692500-573F-642B-8248-96F0923DA2AA}"/>
              </a:ext>
            </a:extLst>
          </p:cNvPr>
          <p:cNvSpPr>
            <a:spLocks noGrp="1"/>
          </p:cNvSpPr>
          <p:nvPr>
            <p:ph idx="1"/>
          </p:nvPr>
        </p:nvSpPr>
        <p:spPr>
          <a:xfrm>
            <a:off x="3053301" y="841247"/>
            <a:ext cx="5158408" cy="5120640"/>
          </a:xfrm>
        </p:spPr>
        <p:txBody>
          <a:bodyPr anchor="ctr">
            <a:normAutofit/>
          </a:bodyPr>
          <a:lstStyle/>
          <a:p>
            <a:pPr marL="0" indent="0">
              <a:buNone/>
            </a:pPr>
            <a:r>
              <a:rPr lang="en-US" dirty="0">
                <a:solidFill>
                  <a:schemeClr val="tx2"/>
                </a:solidFill>
              </a:rPr>
              <a:t>azure-ai-docs:</a:t>
            </a:r>
          </a:p>
          <a:p>
            <a:r>
              <a:rPr lang="en-US" sz="2400" dirty="0">
                <a:solidFill>
                  <a:schemeClr val="tx2"/>
                </a:solidFill>
              </a:rPr>
              <a:t>.</a:t>
            </a:r>
            <a:r>
              <a:rPr lang="en-US" sz="2400" dirty="0" err="1">
                <a:solidFill>
                  <a:schemeClr val="tx2"/>
                </a:solidFill>
              </a:rPr>
              <a:t>openpublishing.publish.config.json</a:t>
            </a:r>
            <a:r>
              <a:rPr lang="en-US" sz="2400" dirty="0">
                <a:solidFill>
                  <a:schemeClr val="tx2"/>
                </a:solidFill>
              </a:rPr>
              <a:t>:</a:t>
            </a:r>
            <a:br>
              <a:rPr lang="en-US" sz="2400" dirty="0">
                <a:solidFill>
                  <a:schemeClr val="tx2"/>
                </a:solidFill>
              </a:rPr>
            </a:br>
            <a:r>
              <a:rPr lang="en-US" sz="1800" dirty="0">
                <a:solidFill>
                  <a:schemeClr val="tx2"/>
                </a:solidFill>
              </a:rPr>
              <a:t>{</a:t>
            </a:r>
            <a:br>
              <a:rPr lang="en-US" sz="1800" dirty="0">
                <a:solidFill>
                  <a:schemeClr val="tx2"/>
                </a:solidFill>
              </a:rPr>
            </a:br>
            <a:r>
              <a:rPr lang="en-US" sz="1800" dirty="0">
                <a:solidFill>
                  <a:schemeClr val="tx2"/>
                </a:solidFill>
              </a:rPr>
              <a:t>"</a:t>
            </a:r>
            <a:r>
              <a:rPr lang="en-US" sz="1800" dirty="0" err="1">
                <a:solidFill>
                  <a:schemeClr val="tx2"/>
                </a:solidFill>
              </a:rPr>
              <a:t>path_to_root</a:t>
            </a:r>
            <a:r>
              <a:rPr lang="en-US" sz="1800" dirty="0">
                <a:solidFill>
                  <a:schemeClr val="tx2"/>
                </a:solidFill>
              </a:rPr>
              <a:t>": "</a:t>
            </a:r>
            <a:r>
              <a:rPr lang="en-US" sz="1800" dirty="0">
                <a:solidFill>
                  <a:schemeClr val="tx2"/>
                </a:solidFill>
                <a:highlight>
                  <a:srgbClr val="FFFF00"/>
                </a:highlight>
              </a:rPr>
              <a:t>foundry-samples-main</a:t>
            </a:r>
            <a:r>
              <a:rPr lang="en-US" sz="1800" dirty="0">
                <a:solidFill>
                  <a:schemeClr val="tx2"/>
                </a:solidFill>
              </a:rPr>
              <a:t>",</a:t>
            </a:r>
          </a:p>
          <a:p>
            <a:pPr marL="400050" lvl="1" indent="0">
              <a:buNone/>
            </a:pPr>
            <a:r>
              <a:rPr lang="en-US" sz="1800" dirty="0">
                <a:solidFill>
                  <a:schemeClr val="tx2"/>
                </a:solidFill>
              </a:rPr>
              <a:t>"</a:t>
            </a:r>
            <a:r>
              <a:rPr lang="en-US" sz="1800" dirty="0" err="1">
                <a:solidFill>
                  <a:schemeClr val="tx2"/>
                </a:solidFill>
              </a:rPr>
              <a:t>url</a:t>
            </a:r>
            <a:r>
              <a:rPr lang="en-US" sz="1800" dirty="0">
                <a:solidFill>
                  <a:schemeClr val="tx2"/>
                </a:solidFill>
              </a:rPr>
              <a:t>": "https://github.com/azure-ai-foundry/foundry-samples",</a:t>
            </a:r>
          </a:p>
          <a:p>
            <a:pPr marL="400050" lvl="1" indent="0">
              <a:buNone/>
            </a:pPr>
            <a:r>
              <a:rPr lang="en-US" sz="1800" dirty="0">
                <a:solidFill>
                  <a:schemeClr val="tx2"/>
                </a:solidFill>
              </a:rPr>
              <a:t>"branch": "main",</a:t>
            </a:r>
          </a:p>
          <a:p>
            <a:pPr marL="400050" lvl="1" indent="0">
              <a:buNone/>
            </a:pPr>
            <a:r>
              <a:rPr lang="en-US" sz="1800" dirty="0">
                <a:solidFill>
                  <a:schemeClr val="tx2"/>
                </a:solidFill>
              </a:rPr>
              <a:t>"</a:t>
            </a:r>
            <a:r>
              <a:rPr lang="en-US" sz="1800" dirty="0" err="1">
                <a:solidFill>
                  <a:schemeClr val="tx2"/>
                </a:solidFill>
              </a:rPr>
              <a:t>branch_mapping</a:t>
            </a:r>
            <a:r>
              <a:rPr lang="en-US" sz="1800" dirty="0">
                <a:solidFill>
                  <a:schemeClr val="tx2"/>
                </a:solidFill>
              </a:rPr>
              <a:t>": {}</a:t>
            </a:r>
          </a:p>
          <a:p>
            <a:pPr marL="400050" lvl="1" indent="0">
              <a:buNone/>
            </a:pPr>
            <a:r>
              <a:rPr lang="en-US" sz="1800" dirty="0">
                <a:solidFill>
                  <a:schemeClr val="tx2"/>
                </a:solidFill>
              </a:rPr>
              <a:t>},</a:t>
            </a:r>
          </a:p>
          <a:p>
            <a:endParaRPr lang="en-US" sz="1600" dirty="0">
              <a:solidFill>
                <a:schemeClr val="tx2"/>
              </a:solidFill>
            </a:endParaRPr>
          </a:p>
        </p:txBody>
      </p:sp>
    </p:spTree>
    <p:extLst>
      <p:ext uri="{BB962C8B-B14F-4D97-AF65-F5344CB8AC3E}">
        <p14:creationId xmlns:p14="http://schemas.microsoft.com/office/powerpoint/2010/main" val="583750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Slide Background Fill">
            <a:extLst>
              <a:ext uri="{FF2B5EF4-FFF2-40B4-BE49-F238E27FC236}">
                <a16:creationId xmlns:a16="http://schemas.microsoft.com/office/drawing/2014/main" id="{7D07B7BC-3270-4CF3-A7AA-0937908A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3248F5E6-4377-481A-9615-8B26AF96A0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1714" cy="6858000"/>
            <a:chOff x="651279" y="598259"/>
            <a:chExt cx="10889442" cy="5680742"/>
          </a:xfrm>
        </p:grpSpPr>
        <p:sp>
          <p:nvSpPr>
            <p:cNvPr id="13" name="Color">
              <a:extLst>
                <a:ext uri="{FF2B5EF4-FFF2-40B4-BE49-F238E27FC236}">
                  <a16:creationId xmlns:a16="http://schemas.microsoft.com/office/drawing/2014/main" id="{D8552057-9E04-4499-916A-649BB6B51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D1194A2F-4E63-4228-A833-4D86528EA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7" name="Freeform: Shape 1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0ECD5F7-95F8-5A40-4642-808523EE4700}"/>
              </a:ext>
            </a:extLst>
          </p:cNvPr>
          <p:cNvSpPr>
            <a:spLocks noGrp="1"/>
          </p:cNvSpPr>
          <p:nvPr>
            <p:ph type="title"/>
          </p:nvPr>
        </p:nvSpPr>
        <p:spPr>
          <a:xfrm>
            <a:off x="589788" y="576072"/>
            <a:ext cx="7783113" cy="1546533"/>
          </a:xfrm>
        </p:spPr>
        <p:txBody>
          <a:bodyPr anchor="t">
            <a:normAutofit/>
          </a:bodyPr>
          <a:lstStyle/>
          <a:p>
            <a:pPr algn="l"/>
            <a:r>
              <a:rPr lang="en-US" sz="4200" dirty="0">
                <a:solidFill>
                  <a:schemeClr val="bg1"/>
                </a:solidFill>
              </a:rPr>
              <a:t>Article markdown</a:t>
            </a:r>
          </a:p>
        </p:txBody>
      </p:sp>
      <p:pic>
        <p:nvPicPr>
          <p:cNvPr id="7" name="Picture 6">
            <a:extLst>
              <a:ext uri="{FF2B5EF4-FFF2-40B4-BE49-F238E27FC236}">
                <a16:creationId xmlns:a16="http://schemas.microsoft.com/office/drawing/2014/main" id="{0B1EDB0C-ECCF-BDCF-3151-80EEE67A0B52}"/>
              </a:ext>
            </a:extLst>
          </p:cNvPr>
          <p:cNvPicPr>
            <a:picLocks noChangeAspect="1"/>
          </p:cNvPicPr>
          <p:nvPr/>
        </p:nvPicPr>
        <p:blipFill>
          <a:blip r:embed="rId3"/>
          <a:stretch>
            <a:fillRect/>
          </a:stretch>
        </p:blipFill>
        <p:spPr>
          <a:xfrm>
            <a:off x="352808" y="1741811"/>
            <a:ext cx="9141713" cy="4021772"/>
          </a:xfrm>
          <a:prstGeom prst="rect">
            <a:avLst/>
          </a:prstGeom>
        </p:spPr>
      </p:pic>
      <p:sp>
        <p:nvSpPr>
          <p:cNvPr id="11" name="TextBox 10">
            <a:extLst>
              <a:ext uri="{FF2B5EF4-FFF2-40B4-BE49-F238E27FC236}">
                <a16:creationId xmlns:a16="http://schemas.microsoft.com/office/drawing/2014/main" id="{8D9DB344-68F9-10E4-458C-5C42F294BB95}"/>
              </a:ext>
            </a:extLst>
          </p:cNvPr>
          <p:cNvSpPr txBox="1"/>
          <p:nvPr/>
        </p:nvSpPr>
        <p:spPr>
          <a:xfrm>
            <a:off x="811426" y="3596561"/>
            <a:ext cx="7624203" cy="230832"/>
          </a:xfrm>
          <a:prstGeom prst="rect">
            <a:avLst/>
          </a:prstGeom>
          <a:solidFill>
            <a:schemeClr val="bg1"/>
          </a:solidFill>
        </p:spPr>
        <p:txBody>
          <a:bodyPr wrap="none" rtlCol="0">
            <a:spAutoFit/>
          </a:bodyPr>
          <a:lstStyle/>
          <a:p>
            <a:r>
              <a:rPr lang="en-US" sz="900" dirty="0"/>
              <a:t>:::code language="python" source</a:t>
            </a:r>
            <a:r>
              <a:rPr lang="en-US" sz="900" dirty="0">
                <a:highlight>
                  <a:srgbClr val="FFFF00"/>
                </a:highlight>
              </a:rPr>
              <a:t>="~/foundry-samples-main</a:t>
            </a:r>
            <a:r>
              <a:rPr lang="en-US" sz="900" dirty="0"/>
              <a:t>/samples/</a:t>
            </a:r>
            <a:r>
              <a:rPr lang="en-US" sz="900" dirty="0" err="1"/>
              <a:t>microsoft</a:t>
            </a:r>
            <a:r>
              <a:rPr lang="en-US" sz="900" dirty="0"/>
              <a:t>/python/</a:t>
            </a:r>
            <a:r>
              <a:rPr lang="en-US" sz="900" dirty="0" err="1"/>
              <a:t>mslearn</a:t>
            </a:r>
            <a:r>
              <a:rPr lang="en-US" sz="900" dirty="0"/>
              <a:t>-resources/</a:t>
            </a:r>
            <a:r>
              <a:rPr lang="en-US" sz="900" dirty="0" err="1"/>
              <a:t>quickstart</a:t>
            </a:r>
            <a:r>
              <a:rPr lang="en-US" sz="900" dirty="0"/>
              <a:t>/quickstart.py" id="</a:t>
            </a:r>
            <a:r>
              <a:rPr lang="en-US" sz="900" dirty="0" err="1">
                <a:highlight>
                  <a:srgbClr val="FFFF00"/>
                </a:highlight>
              </a:rPr>
              <a:t>chat_completion</a:t>
            </a:r>
            <a:r>
              <a:rPr lang="en-US" sz="900" dirty="0"/>
              <a:t>":::</a:t>
            </a:r>
          </a:p>
        </p:txBody>
      </p:sp>
      <p:sp>
        <p:nvSpPr>
          <p:cNvPr id="8" name="Rectangle 7">
            <a:extLst>
              <a:ext uri="{FF2B5EF4-FFF2-40B4-BE49-F238E27FC236}">
                <a16:creationId xmlns:a16="http://schemas.microsoft.com/office/drawing/2014/main" id="{851A4AA9-87C3-60AE-2146-F6A9310B0A50}"/>
              </a:ext>
            </a:extLst>
          </p:cNvPr>
          <p:cNvSpPr/>
          <p:nvPr/>
        </p:nvSpPr>
        <p:spPr>
          <a:xfrm>
            <a:off x="681135" y="3508310"/>
            <a:ext cx="7691766" cy="47410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39126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6" y="-2"/>
            <a:ext cx="2601176"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35C0A57C-BE55-B0DB-2CCC-5782BE967D83}"/>
              </a:ext>
            </a:extLst>
          </p:cNvPr>
          <p:cNvSpPr>
            <a:spLocks noGrp="1"/>
          </p:cNvSpPr>
          <p:nvPr>
            <p:ph type="title"/>
          </p:nvPr>
        </p:nvSpPr>
        <p:spPr>
          <a:xfrm rot="16200000">
            <a:off x="-994410" y="1947672"/>
            <a:ext cx="4471416" cy="2788920"/>
          </a:xfrm>
        </p:spPr>
        <p:txBody>
          <a:bodyPr anchor="ctr">
            <a:normAutofit/>
          </a:bodyPr>
          <a:lstStyle/>
          <a:p>
            <a:pPr algn="l"/>
            <a:r>
              <a:rPr lang="en-US" sz="4200">
                <a:solidFill>
                  <a:schemeClr val="bg1"/>
                </a:solidFill>
              </a:rPr>
              <a:t>Advantages</a:t>
            </a:r>
          </a:p>
        </p:txBody>
      </p:sp>
      <p:graphicFrame>
        <p:nvGraphicFramePr>
          <p:cNvPr id="5" name="Content Placeholder 2">
            <a:extLst>
              <a:ext uri="{FF2B5EF4-FFF2-40B4-BE49-F238E27FC236}">
                <a16:creationId xmlns:a16="http://schemas.microsoft.com/office/drawing/2014/main" id="{42AC6E02-951D-1104-06AC-3E94046C1F5E}"/>
              </a:ext>
            </a:extLst>
          </p:cNvPr>
          <p:cNvGraphicFramePr>
            <a:graphicFrameLocks noGrp="1"/>
          </p:cNvGraphicFramePr>
          <p:nvPr>
            <p:ph idx="1"/>
            <p:extLst>
              <p:ext uri="{D42A27DB-BD31-4B8C-83A1-F6EECF244321}">
                <p14:modId xmlns:p14="http://schemas.microsoft.com/office/powerpoint/2010/main" val="2839146123"/>
              </p:ext>
            </p:extLst>
          </p:nvPr>
        </p:nvGraphicFramePr>
        <p:xfrm>
          <a:off x="2845722" y="288758"/>
          <a:ext cx="5669628"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685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9EE95C-54F7-8584-7F6E-EB048F320BA0}"/>
            </a:ext>
          </a:extLst>
        </p:cNvPr>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FB319505-7786-9CD4-E87E-CC6FD426E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1727CA29-8515-BC38-DFA3-0AB8B54D8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2717CF-2764-42D7-3BC1-B9B612B17B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6" y="-2"/>
            <a:ext cx="2601176" cy="6858000"/>
            <a:chOff x="651279" y="598259"/>
            <a:chExt cx="10889442" cy="5680742"/>
          </a:xfrm>
        </p:grpSpPr>
        <p:sp>
          <p:nvSpPr>
            <p:cNvPr id="14" name="Color">
              <a:extLst>
                <a:ext uri="{FF2B5EF4-FFF2-40B4-BE49-F238E27FC236}">
                  <a16:creationId xmlns:a16="http://schemas.microsoft.com/office/drawing/2014/main" id="{3707F2CA-C179-BB1D-98FE-2437C1642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09E8373D-0D26-6AAB-B1B6-D629057EA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5BBC301F-AC03-EDED-2198-8E1E3C2369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8" name="Freeform: Shape 17">
              <a:extLst>
                <a:ext uri="{FF2B5EF4-FFF2-40B4-BE49-F238E27FC236}">
                  <a16:creationId xmlns:a16="http://schemas.microsoft.com/office/drawing/2014/main" id="{62F3F70D-F2EB-3378-19BE-E96F03B9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3FD29591-B224-63DD-34C1-7F83F9C26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B3EB075-74B5-5C65-2E26-FE60E10A3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B6A1807E-5BD9-E7EF-334E-B7C32FD6DF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7B122680-A1DF-D66C-6CBA-38B8840AC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6D23D6-FC38-A3F5-0694-878CB7AC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6D19CD41-557D-B680-1B13-2A66A8F8C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430CC2B-7B9C-C6F5-BD94-E12EB5251A56}"/>
              </a:ext>
            </a:extLst>
          </p:cNvPr>
          <p:cNvSpPr>
            <a:spLocks noGrp="1"/>
          </p:cNvSpPr>
          <p:nvPr>
            <p:ph type="title"/>
          </p:nvPr>
        </p:nvSpPr>
        <p:spPr>
          <a:xfrm rot="16200000">
            <a:off x="-994410" y="1947672"/>
            <a:ext cx="4471416" cy="2788920"/>
          </a:xfrm>
        </p:spPr>
        <p:txBody>
          <a:bodyPr anchor="ctr">
            <a:normAutofit/>
          </a:bodyPr>
          <a:lstStyle/>
          <a:p>
            <a:pPr algn="l"/>
            <a:r>
              <a:rPr lang="en-US" sz="4200" dirty="0">
                <a:solidFill>
                  <a:schemeClr val="bg1"/>
                </a:solidFill>
              </a:rPr>
              <a:t>PROBLEMS</a:t>
            </a:r>
          </a:p>
        </p:txBody>
      </p:sp>
      <p:graphicFrame>
        <p:nvGraphicFramePr>
          <p:cNvPr id="5" name="Content Placeholder 2">
            <a:extLst>
              <a:ext uri="{FF2B5EF4-FFF2-40B4-BE49-F238E27FC236}">
                <a16:creationId xmlns:a16="http://schemas.microsoft.com/office/drawing/2014/main" id="{5E08A73B-52F4-5DCD-A718-8616EFA3A1A8}"/>
              </a:ext>
            </a:extLst>
          </p:cNvPr>
          <p:cNvGraphicFramePr>
            <a:graphicFrameLocks noGrp="1"/>
          </p:cNvGraphicFramePr>
          <p:nvPr>
            <p:ph idx="1"/>
            <p:extLst>
              <p:ext uri="{D42A27DB-BD31-4B8C-83A1-F6EECF244321}">
                <p14:modId xmlns:p14="http://schemas.microsoft.com/office/powerpoint/2010/main" val="758334965"/>
              </p:ext>
            </p:extLst>
          </p:nvPr>
        </p:nvGraphicFramePr>
        <p:xfrm>
          <a:off x="2845722" y="288758"/>
          <a:ext cx="5669628"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37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069A39-521C-1200-6DF9-1B34A16374C1}"/>
              </a:ext>
            </a:extLst>
          </p:cNvPr>
          <p:cNvSpPr>
            <a:spLocks noGrp="1"/>
          </p:cNvSpPr>
          <p:nvPr>
            <p:ph type="title"/>
          </p:nvPr>
        </p:nvSpPr>
        <p:spPr>
          <a:xfrm>
            <a:off x="628650" y="365125"/>
            <a:ext cx="7886700" cy="1325563"/>
          </a:xfrm>
        </p:spPr>
        <p:txBody>
          <a:bodyPr>
            <a:normAutofit fontScale="90000"/>
          </a:bodyPr>
          <a:lstStyle/>
          <a:p>
            <a:r>
              <a:rPr lang="en-US" sz="4700" dirty="0"/>
              <a:t>SOLUTION: Monitor the Code Repo</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65313"/>
            <a:ext cx="7818120" cy="18288"/>
          </a:xfrm>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w="7818120" h="18288"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FF161D6-39CB-280D-97AB-50F746452D96}"/>
              </a:ext>
            </a:extLst>
          </p:cNvPr>
          <p:cNvGraphicFramePr>
            <a:graphicFrameLocks noGrp="1"/>
          </p:cNvGraphicFramePr>
          <p:nvPr>
            <p:ph idx="1"/>
            <p:extLst>
              <p:ext uri="{D42A27DB-BD31-4B8C-83A1-F6EECF244321}">
                <p14:modId xmlns:p14="http://schemas.microsoft.com/office/powerpoint/2010/main" val="4120226188"/>
              </p:ext>
            </p:extLst>
          </p:nvPr>
        </p:nvGraphicFramePr>
        <p:xfrm>
          <a:off x="628650" y="2228087"/>
          <a:ext cx="78867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0391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3799</TotalTime>
  <Words>1623</Words>
  <Application>Microsoft Office PowerPoint</Application>
  <PresentationFormat>On-screen Show (4:3)</PresentationFormat>
  <Paragraphs>161</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Aptos</vt:lpstr>
      <vt:lpstr>Arial</vt:lpstr>
      <vt:lpstr>Calibri</vt:lpstr>
      <vt:lpstr>Office Theme</vt:lpstr>
      <vt:lpstr>Code Snippet Maintenance in Documentation</vt:lpstr>
      <vt:lpstr>Definitions</vt:lpstr>
      <vt:lpstr>Learn site</vt:lpstr>
      <vt:lpstr>GitHub</vt:lpstr>
      <vt:lpstr>How to reference</vt:lpstr>
      <vt:lpstr>Article markdown</vt:lpstr>
      <vt:lpstr>Advantages</vt:lpstr>
      <vt:lpstr>PROBLEMS</vt:lpstr>
      <vt:lpstr>SOLUTION: Monitor the Code Repo</vt:lpstr>
      <vt:lpstr>Maintenance Process</vt:lpstr>
      <vt:lpstr>Daily: monitor PRs</vt:lpstr>
      <vt:lpstr>Review PR</vt:lpstr>
      <vt:lpstr> Approve PR (Code Repo)</vt:lpstr>
      <vt:lpstr>..or Fix the Problem first (Docs Repo)</vt:lpstr>
      <vt:lpstr>Search docs</vt:lpstr>
      <vt:lpstr>Update CODEOWNERS (Code Repo)</vt:lpstr>
      <vt:lpstr>Update CODEOWNERS (Code Repo)</vt:lpstr>
      <vt:lpstr>Update Docs (Docs Repo)</vt:lpstr>
      <vt:lpstr>Update files (Maintenance Repo)</vt:lpstr>
      <vt:lpstr>Maintenance Process Summary</vt:lpstr>
      <vt:lpstr>Questions?</vt:lpstr>
      <vt:lpstr>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Sheri Gilley</dc:creator>
  <cp:keywords/>
  <dc:description>generated using python-pptx</dc:description>
  <cp:lastModifiedBy>Sheri Gilley</cp:lastModifiedBy>
  <cp:revision>11</cp:revision>
  <dcterms:created xsi:type="dcterms:W3CDTF">2013-01-27T09:14:16Z</dcterms:created>
  <dcterms:modified xsi:type="dcterms:W3CDTF">2025-08-12T15:12:43Z</dcterms:modified>
  <cp:category/>
</cp:coreProperties>
</file>